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8" r:id="rId4"/>
  </p:sldMasterIdLst>
  <p:notesMasterIdLst>
    <p:notesMasterId r:id="rId18"/>
  </p:notesMasterIdLst>
  <p:sldIdLst>
    <p:sldId id="256" r:id="rId5"/>
    <p:sldId id="271" r:id="rId6"/>
    <p:sldId id="268" r:id="rId7"/>
    <p:sldId id="272" r:id="rId8"/>
    <p:sldId id="273" r:id="rId9"/>
    <p:sldId id="274" r:id="rId10"/>
    <p:sldId id="275" r:id="rId11"/>
    <p:sldId id="265" r:id="rId12"/>
    <p:sldId id="276" r:id="rId13"/>
    <p:sldId id="280" r:id="rId14"/>
    <p:sldId id="281" r:id="rId15"/>
    <p:sldId id="278" r:id="rId16"/>
    <p:sldId id="270" r:id="rId17"/>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084"/>
    <a:srgbClr val="FFF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061389-8242-4880-340F-6729240212BD}" v="16" dt="2026-01-11T14:59:30.276"/>
    <p1510:client id="{D80469A1-AE82-0926-9B76-2A65812878EC}" v="45" dt="2026-01-10T18:31:54.594"/>
    <p1510:client id="{FC5B5910-4552-B93B-9B1C-2C4D4FB702A3}" v="156" dt="2026-01-11T18:13:16.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19591C29-3707-47D4-AF01-F92CA2A5A6E2}" type="datetimeFigureOut">
              <a:t>1/11/2026</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ABC00FF-3F7B-4063-B6EE-CAFB7FBD4C38}" type="slidenum">
              <a:t>‹#›</a:t>
            </a:fld>
            <a:endParaRPr lang="en-US"/>
          </a:p>
        </p:txBody>
      </p:sp>
    </p:spTree>
    <p:extLst>
      <p:ext uri="{BB962C8B-B14F-4D97-AF65-F5344CB8AC3E}">
        <p14:creationId xmlns:p14="http://schemas.microsoft.com/office/powerpoint/2010/main" val="3204113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a:extLst>
            <a:ext uri="{FF2B5EF4-FFF2-40B4-BE49-F238E27FC236}">
              <a16:creationId xmlns:a16="http://schemas.microsoft.com/office/drawing/2014/main" id="{B1BD6594-D733-0F2F-6C66-1B33FE6E188B}"/>
            </a:ext>
          </a:extLst>
        </p:cNvPr>
        <p:cNvGrpSpPr/>
        <p:nvPr/>
      </p:nvGrpSpPr>
      <p:grpSpPr>
        <a:xfrm>
          <a:off x="0" y="0"/>
          <a:ext cx="0" cy="0"/>
          <a:chOff x="0" y="0"/>
          <a:chExt cx="0" cy="0"/>
        </a:xfrm>
      </p:grpSpPr>
      <p:sp>
        <p:nvSpPr>
          <p:cNvPr id="1380" name="Google Shape;1380;p13:notes">
            <a:extLst>
              <a:ext uri="{FF2B5EF4-FFF2-40B4-BE49-F238E27FC236}">
                <a16:creationId xmlns:a16="http://schemas.microsoft.com/office/drawing/2014/main" id="{85100227-FDBC-3CFD-B669-B21F14B54A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p13:notes">
            <a:extLst>
              <a:ext uri="{FF2B5EF4-FFF2-40B4-BE49-F238E27FC236}">
                <a16:creationId xmlns:a16="http://schemas.microsoft.com/office/drawing/2014/main" id="{F8D8F64A-B785-F126-7503-A626FDF18A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31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0CC24B30-EB23-9658-41D6-86A5903BA3BD}"/>
            </a:ext>
          </a:extLst>
        </p:cNvPr>
        <p:cNvGrpSpPr/>
        <p:nvPr/>
      </p:nvGrpSpPr>
      <p:grpSpPr>
        <a:xfrm>
          <a:off x="0" y="0"/>
          <a:ext cx="0" cy="0"/>
          <a:chOff x="0" y="0"/>
          <a:chExt cx="0" cy="0"/>
        </a:xfrm>
      </p:grpSpPr>
      <p:sp>
        <p:nvSpPr>
          <p:cNvPr id="601" name="Google Shape;601;p3:notes">
            <a:extLst>
              <a:ext uri="{FF2B5EF4-FFF2-40B4-BE49-F238E27FC236}">
                <a16:creationId xmlns:a16="http://schemas.microsoft.com/office/drawing/2014/main" id="{C822DF9C-6476-DA82-3445-B0209A9FD1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notes">
            <a:extLst>
              <a:ext uri="{FF2B5EF4-FFF2-40B4-BE49-F238E27FC236}">
                <a16:creationId xmlns:a16="http://schemas.microsoft.com/office/drawing/2014/main" id="{B1DD63D5-4AB0-77C2-0B58-86873402B1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451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8" name="Google Shape;118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a:extLst>
            <a:ext uri="{FF2B5EF4-FFF2-40B4-BE49-F238E27FC236}">
              <a16:creationId xmlns:a16="http://schemas.microsoft.com/office/drawing/2014/main" id="{339064F8-1C42-F697-402E-3C2A60EBB574}"/>
            </a:ext>
          </a:extLst>
        </p:cNvPr>
        <p:cNvGrpSpPr/>
        <p:nvPr/>
      </p:nvGrpSpPr>
      <p:grpSpPr>
        <a:xfrm>
          <a:off x="0" y="0"/>
          <a:ext cx="0" cy="0"/>
          <a:chOff x="0" y="0"/>
          <a:chExt cx="0" cy="0"/>
        </a:xfrm>
      </p:grpSpPr>
      <p:sp>
        <p:nvSpPr>
          <p:cNvPr id="1380" name="Google Shape;1380;p13:notes">
            <a:extLst>
              <a:ext uri="{FF2B5EF4-FFF2-40B4-BE49-F238E27FC236}">
                <a16:creationId xmlns:a16="http://schemas.microsoft.com/office/drawing/2014/main" id="{BCD46EED-3638-18B5-BAD1-FD923DC0F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p13:notes">
            <a:extLst>
              <a:ext uri="{FF2B5EF4-FFF2-40B4-BE49-F238E27FC236}">
                <a16:creationId xmlns:a16="http://schemas.microsoft.com/office/drawing/2014/main" id="{B859264D-3A6F-869F-31D2-2D26A089F2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657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a:extLst>
            <a:ext uri="{FF2B5EF4-FFF2-40B4-BE49-F238E27FC236}">
              <a16:creationId xmlns:a16="http://schemas.microsoft.com/office/drawing/2014/main" id="{561662F4-4C6B-6356-785C-E305B9D1AACE}"/>
            </a:ext>
          </a:extLst>
        </p:cNvPr>
        <p:cNvGrpSpPr/>
        <p:nvPr/>
      </p:nvGrpSpPr>
      <p:grpSpPr>
        <a:xfrm>
          <a:off x="0" y="0"/>
          <a:ext cx="0" cy="0"/>
          <a:chOff x="0" y="0"/>
          <a:chExt cx="0" cy="0"/>
        </a:xfrm>
      </p:grpSpPr>
      <p:sp>
        <p:nvSpPr>
          <p:cNvPr id="1380" name="Google Shape;1380;p13:notes">
            <a:extLst>
              <a:ext uri="{FF2B5EF4-FFF2-40B4-BE49-F238E27FC236}">
                <a16:creationId xmlns:a16="http://schemas.microsoft.com/office/drawing/2014/main" id="{5996B174-DAA9-027D-3EF8-2A521F2779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p13:notes">
            <a:extLst>
              <a:ext uri="{FF2B5EF4-FFF2-40B4-BE49-F238E27FC236}">
                <a16:creationId xmlns:a16="http://schemas.microsoft.com/office/drawing/2014/main" id="{7A03D910-4FC4-0C22-FA8E-B06CFB57A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95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965A7A7B-B71A-428D-833F-0F3507A6DB13}" type="datetimeFigureOut">
              <a:rPr lang="en-US" dirty="0"/>
              <a:t>1/11/2026</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A65A5C87-DF58-40C8-B092-1DE63DB4547E}" type="slidenum">
              <a:rPr lang="en-US" dirty="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5697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F248F9EB-9D34-4B41-B66C-5FAF50876D2D}" type="datetimeFigureOut">
              <a:rPr lang="en-US" dirty="0"/>
              <a:t>1/11/2026</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872241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34489A26-CAA1-4690-8C1F-1641B1B97745}" type="datetimeFigureOut">
              <a:rPr lang="en-US" dirty="0"/>
              <a:t>1/11/2026</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03654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5CF65307-640F-4AE7-B0BE-50C709AD86C5}" type="datetimeFigureOut">
              <a:rPr lang="en-US" dirty="0"/>
              <a:t>1/11/2026</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507970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F77EA1F9-1F0F-4C65-8F6E-9729B924AAAC}" type="datetimeFigureOut">
              <a:rPr lang="en-US" dirty="0"/>
              <a:t>1/11/2026</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815707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202278E8-5F4B-47D5-A617-8CCDF75D6A33}" type="datetimeFigureOut">
              <a:rPr lang="en-US" dirty="0"/>
              <a:t>1/11/2026</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3298517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16AAFA52-7A21-407F-8339-40DF182D7460}" type="datetimeFigureOut">
              <a:rPr lang="en-US" dirty="0"/>
              <a:t>1/11/2026</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3951410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96770335-1C1A-4243-9BDD-9630C417D284}" type="datetimeFigureOut">
              <a:rPr lang="en-US" dirty="0"/>
              <a:t>1/11/2026</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2407507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141513F-8EBD-4612-96F4-CC3E309609AF}" type="datetimeFigureOut">
              <a:rPr lang="en-US" dirty="0"/>
              <a:t>1/11/2026</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186222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6E6483A1-31A8-47A2-AB0A-53A7803D5EBF}" type="datetimeFigureOut">
              <a:rPr lang="en-US" dirty="0"/>
              <a:t>1/11/2026</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603908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noChangeAspect="1"/>
          </p:cNvSpPr>
          <p:nvPr>
            <p:ph type="pic" idx="1"/>
          </p:nvPr>
        </p:nvSpPr>
        <p:spPr>
          <a:xfrm>
            <a:off x="4965192" y="1161288"/>
            <a:ext cx="6729984" cy="4645152"/>
          </a:xfrm>
        </p:spPr>
        <p:txBody>
          <a:bodyPr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6D8810B9-2C7C-4CAF-99E2-617AE20BA331}" type="datetimeFigureOut">
              <a:rPr lang="en-US" dirty="0"/>
              <a:t>1/11/2026</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44554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93E0A-5177-400C-87C9-C93AF466EC49}" type="datetimeFigureOut">
              <a:rPr lang="en-US" dirty="0"/>
              <a:t>1/11/2026</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917615-2DB4-4DAA-9DE3-B2B689A846E0}" type="slidenum">
              <a:rPr lang="en-US" dirty="0"/>
              <a:t>‹#›</a:t>
            </a:fld>
            <a:endParaRPr lang="en-US"/>
          </a:p>
        </p:txBody>
      </p:sp>
    </p:spTree>
    <p:extLst>
      <p:ext uri="{BB962C8B-B14F-4D97-AF65-F5344CB8AC3E}">
        <p14:creationId xmlns:p14="http://schemas.microsoft.com/office/powerpoint/2010/main" val="17385738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wearing goggles and looking at a bright light&#10;&#10;AI-generated content may be incorrect.">
            <a:extLst>
              <a:ext uri="{FF2B5EF4-FFF2-40B4-BE49-F238E27FC236}">
                <a16:creationId xmlns:a16="http://schemas.microsoft.com/office/drawing/2014/main" id="{38201D39-1D64-5DD4-C770-098BF7670623}"/>
              </a:ext>
            </a:extLst>
          </p:cNvPr>
          <p:cNvPicPr>
            <a:picLocks noChangeAspect="1"/>
          </p:cNvPicPr>
          <p:nvPr/>
        </p:nvPicPr>
        <p:blipFill>
          <a:blip r:embed="rId2"/>
          <a:srcRect r="5882" b="-1"/>
          <a:stretch>
            <a:fillRect/>
          </a:stretch>
        </p:blipFill>
        <p:spPr>
          <a:xfrm>
            <a:off x="1" y="10"/>
            <a:ext cx="9669642" cy="6857990"/>
          </a:xfrm>
          <a:prstGeom prst="rect">
            <a:avLst/>
          </a:prstGeom>
        </p:spPr>
      </p:pic>
      <p:sp>
        <p:nvSpPr>
          <p:cNvPr id="80" name="Rectangle 7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stomShape 1"/>
          <p:cNvSpPr/>
          <p:nvPr/>
        </p:nvSpPr>
        <p:spPr>
          <a:xfrm>
            <a:off x="6452671" y="1383373"/>
            <a:ext cx="5197834" cy="2614708"/>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Autofit/>
          </a:bodyPr>
          <a:lstStyle/>
          <a:p>
            <a:pPr algn="ctr">
              <a:lnSpc>
                <a:spcPct val="200000"/>
              </a:lnSpc>
              <a:spcBef>
                <a:spcPct val="0"/>
              </a:spcBef>
              <a:spcAft>
                <a:spcPts val="600"/>
              </a:spcAft>
            </a:pPr>
            <a:r>
              <a:rPr lang="en-US" sz="4000" b="1" i="1" spc="-1">
                <a:uFill>
                  <a:solidFill>
                    <a:srgbClr val="FFFFFF"/>
                  </a:solidFill>
                </a:uFill>
                <a:latin typeface="Oswald"/>
                <a:ea typeface="+mj-ea"/>
                <a:cs typeface="+mj-cs"/>
              </a:rPr>
              <a:t>My Sort</a:t>
            </a:r>
            <a:endParaRPr lang="en-US" sz="4000" b="1" i="1">
              <a:latin typeface="Oswald"/>
              <a:ea typeface="+mj-ea"/>
              <a:cs typeface="+mj-cs"/>
            </a:endParaRPr>
          </a:p>
          <a:p>
            <a:pPr algn="ctr">
              <a:lnSpc>
                <a:spcPct val="90000"/>
              </a:lnSpc>
              <a:spcBef>
                <a:spcPct val="0"/>
              </a:spcBef>
              <a:spcAft>
                <a:spcPts val="600"/>
              </a:spcAft>
            </a:pPr>
            <a:r>
              <a:rPr lang="en-US" sz="3200" spc="-1" err="1">
                <a:uFill>
                  <a:solidFill>
                    <a:srgbClr val="FFFFFF"/>
                  </a:solidFill>
                </a:uFill>
                <a:latin typeface="Oswald"/>
                <a:ea typeface="+mj-ea"/>
                <a:cs typeface="+mj-cs"/>
              </a:rPr>
              <a:t>Dănoiu</a:t>
            </a:r>
            <a:r>
              <a:rPr lang="en-US" sz="3200" spc="-1">
                <a:uFill>
                  <a:solidFill>
                    <a:srgbClr val="FFFFFF"/>
                  </a:solidFill>
                </a:uFill>
                <a:latin typeface="Oswald"/>
                <a:ea typeface="+mj-ea"/>
                <a:cs typeface="+mj-cs"/>
              </a:rPr>
              <a:t> </a:t>
            </a:r>
            <a:r>
              <a:rPr lang="en-US" sz="3200" spc="-1" err="1">
                <a:uFill>
                  <a:solidFill>
                    <a:srgbClr val="FFFFFF"/>
                  </a:solidFill>
                </a:uFill>
                <a:latin typeface="Oswald"/>
                <a:ea typeface="+mj-ea"/>
                <a:cs typeface="+mj-cs"/>
              </a:rPr>
              <a:t>Antonie</a:t>
            </a:r>
            <a:endParaRPr lang="en-US" sz="4000" b="1" i="1">
              <a:latin typeface="Oswald"/>
              <a:ea typeface="+mj-ea"/>
              <a:cs typeface="+mj-cs"/>
            </a:endParaRPr>
          </a:p>
          <a:p>
            <a:pPr algn="ctr">
              <a:lnSpc>
                <a:spcPct val="90000"/>
              </a:lnSpc>
              <a:spcBef>
                <a:spcPct val="0"/>
              </a:spcBef>
              <a:spcAft>
                <a:spcPts val="600"/>
              </a:spcAft>
            </a:pPr>
            <a:r>
              <a:rPr lang="en-US" sz="3200" spc="-1">
                <a:uFill>
                  <a:solidFill>
                    <a:srgbClr val="FFFFFF"/>
                  </a:solidFill>
                </a:uFill>
                <a:latin typeface="Oswald"/>
                <a:ea typeface="+mj-ea"/>
                <a:cs typeface="+mj-cs"/>
              </a:rPr>
              <a:t>Tudorache</a:t>
            </a:r>
            <a:r>
              <a:rPr lang="en-US" sz="3200" strike="noStrike" spc="-1">
                <a:uFill>
                  <a:solidFill>
                    <a:srgbClr val="FFFFFF"/>
                  </a:solidFill>
                </a:uFill>
                <a:latin typeface="Oswald"/>
                <a:ea typeface="+mj-ea"/>
                <a:cs typeface="+mj-cs"/>
              </a:rPr>
              <a:t> Dumitru-Robert</a:t>
            </a:r>
            <a:endParaRPr lang="en-US" sz="4000" b="1" i="1" strike="noStrike">
              <a:latin typeface="Oswald"/>
              <a:ea typeface="+mj-ea"/>
              <a:cs typeface="+mj-cs"/>
            </a:endParaRPr>
          </a:p>
        </p:txBody>
      </p:sp>
      <p:sp>
        <p:nvSpPr>
          <p:cNvPr id="73" name="CustomShape 2"/>
          <p:cNvSpPr/>
          <p:nvPr/>
        </p:nvSpPr>
        <p:spPr>
          <a:xfrm>
            <a:off x="8145256" y="5124802"/>
            <a:ext cx="4193074" cy="1544426"/>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rmAutofit fontScale="85000" lnSpcReduction="20000"/>
          </a:bodyPr>
          <a:lstStyle/>
          <a:p>
            <a:pPr indent="-228600" algn="ctr">
              <a:lnSpc>
                <a:spcPct val="90000"/>
              </a:lnSpc>
              <a:spcAft>
                <a:spcPts val="600"/>
              </a:spcAft>
              <a:buFont typeface="Arial" panose="020B0604020202020204" pitchFamily="34" charset="0"/>
              <a:buChar char="•"/>
            </a:pPr>
            <a:endParaRPr lang="en-US" sz="2000" spc="-1">
              <a:uFill>
                <a:solidFill>
                  <a:srgbClr val="FFFFFF"/>
                </a:solidFill>
              </a:uFill>
            </a:endParaRPr>
          </a:p>
          <a:p>
            <a:pPr algn="ctr">
              <a:lnSpc>
                <a:spcPct val="90000"/>
              </a:lnSpc>
              <a:spcAft>
                <a:spcPts val="600"/>
              </a:spcAft>
            </a:pPr>
            <a:r>
              <a:rPr lang="en-US" sz="2000" b="0" strike="noStrike" spc="-1" err="1">
                <a:uFill>
                  <a:solidFill>
                    <a:srgbClr val="FFFFFF"/>
                  </a:solidFill>
                </a:uFill>
              </a:rPr>
              <a:t>Universitatea</a:t>
            </a:r>
            <a:r>
              <a:rPr lang="en-US" sz="2000" b="0" strike="noStrike" spc="-1">
                <a:uFill>
                  <a:solidFill>
                    <a:srgbClr val="FFFFFF"/>
                  </a:solidFill>
                </a:uFill>
              </a:rPr>
              <a:t> din </a:t>
            </a:r>
            <a:r>
              <a:rPr lang="en-US" sz="2000" spc="-1" err="1">
                <a:uFill>
                  <a:solidFill>
                    <a:srgbClr val="FFFFFF"/>
                  </a:solidFill>
                </a:uFill>
              </a:rPr>
              <a:t>București</a:t>
            </a:r>
            <a:endParaRPr lang="en-US" sz="2000" b="0" strike="noStrike" spc="-1">
              <a:uFill>
                <a:solidFill>
                  <a:srgbClr val="FFFFFF"/>
                </a:solidFill>
              </a:uFill>
            </a:endParaRPr>
          </a:p>
          <a:p>
            <a:pPr algn="ctr">
              <a:lnSpc>
                <a:spcPct val="90000"/>
              </a:lnSpc>
              <a:spcAft>
                <a:spcPts val="600"/>
              </a:spcAft>
            </a:pPr>
            <a:r>
              <a:rPr lang="en-US" sz="2000" b="0" strike="noStrike" spc="-1" err="1">
                <a:uFill>
                  <a:solidFill>
                    <a:srgbClr val="FFFFFF"/>
                  </a:solidFill>
                </a:uFill>
              </a:rPr>
              <a:t>Departamentul</a:t>
            </a:r>
            <a:r>
              <a:rPr lang="en-US" sz="2000" b="0" strike="noStrike" spc="-1">
                <a:uFill>
                  <a:solidFill>
                    <a:srgbClr val="FFFFFF"/>
                  </a:solidFill>
                </a:uFill>
              </a:rPr>
              <a:t> de </a:t>
            </a:r>
            <a:r>
              <a:rPr lang="en-US" sz="2000" spc="-1" err="1">
                <a:uFill>
                  <a:solidFill>
                    <a:srgbClr val="FFFFFF"/>
                  </a:solidFill>
                </a:uFill>
              </a:rPr>
              <a:t>Informatică</a:t>
            </a:r>
            <a:endParaRPr lang="en-US" sz="2000" b="0" strike="noStrike" spc="-1">
              <a:uFill>
                <a:solidFill>
                  <a:srgbClr val="FFFFFF"/>
                </a:solidFill>
              </a:uFill>
            </a:endParaRPr>
          </a:p>
          <a:p>
            <a:pPr algn="ctr">
              <a:lnSpc>
                <a:spcPct val="90000"/>
              </a:lnSpc>
              <a:spcAft>
                <a:spcPts val="600"/>
              </a:spcAft>
            </a:pPr>
            <a:r>
              <a:rPr lang="en-US" sz="2000" b="0" strike="noStrike" spc="-1" err="1">
                <a:uFill>
                  <a:solidFill>
                    <a:srgbClr val="FFFFFF"/>
                  </a:solidFill>
                </a:uFill>
              </a:rPr>
              <a:t>Instrumente</a:t>
            </a:r>
            <a:r>
              <a:rPr lang="en-US" sz="2000" b="0" strike="noStrike" spc="-1">
                <a:uFill>
                  <a:solidFill>
                    <a:srgbClr val="FFFFFF"/>
                  </a:solidFill>
                </a:uFill>
              </a:rPr>
              <a:t> </a:t>
            </a:r>
            <a:r>
              <a:rPr lang="en-US" sz="2000" spc="-1" err="1">
                <a:uFill>
                  <a:solidFill>
                    <a:srgbClr val="FFFFFF"/>
                  </a:solidFill>
                </a:uFill>
              </a:rPr>
              <a:t>și</a:t>
            </a:r>
            <a:r>
              <a:rPr lang="en-US" sz="2000" b="0" strike="noStrike" spc="-1">
                <a:uFill>
                  <a:solidFill>
                    <a:srgbClr val="FFFFFF"/>
                  </a:solidFill>
                </a:uFill>
              </a:rPr>
              <a:t> </a:t>
            </a:r>
            <a:r>
              <a:rPr lang="en-US" sz="2000" b="0" strike="noStrike" spc="-1" err="1">
                <a:uFill>
                  <a:solidFill>
                    <a:srgbClr val="FFFFFF"/>
                  </a:solidFill>
                </a:uFill>
              </a:rPr>
              <a:t>tehnici</a:t>
            </a:r>
            <a:r>
              <a:rPr lang="en-US" sz="2000" b="0" strike="noStrike" spc="-1">
                <a:uFill>
                  <a:solidFill>
                    <a:srgbClr val="FFFFFF"/>
                  </a:solidFill>
                </a:uFill>
              </a:rPr>
              <a:t> de </a:t>
            </a:r>
            <a:r>
              <a:rPr lang="en-US" sz="2000" spc="-1" err="1">
                <a:uFill>
                  <a:solidFill>
                    <a:srgbClr val="FFFFFF"/>
                  </a:solidFill>
                </a:uFill>
              </a:rPr>
              <a:t>bază</a:t>
            </a:r>
            <a:r>
              <a:rPr lang="en-US" sz="2000" b="0" strike="noStrike" spc="-1">
                <a:uFill>
                  <a:solidFill>
                    <a:srgbClr val="FFFFFF"/>
                  </a:solidFill>
                </a:uFill>
              </a:rPr>
              <a:t> </a:t>
            </a:r>
            <a:r>
              <a:rPr lang="en-US" sz="2000" spc="-1" err="1">
                <a:uFill>
                  <a:solidFill>
                    <a:srgbClr val="FFFFFF"/>
                  </a:solidFill>
                </a:uFill>
              </a:rPr>
              <a:t>în</a:t>
            </a:r>
            <a:r>
              <a:rPr lang="en-US" sz="2000" b="0" strike="noStrike" spc="-1">
                <a:uFill>
                  <a:solidFill>
                    <a:srgbClr val="FFFFFF"/>
                  </a:solidFill>
                </a:uFill>
              </a:rPr>
              <a:t> </a:t>
            </a:r>
            <a:r>
              <a:rPr lang="en-US" sz="2000" spc="-1" err="1">
                <a:uFill>
                  <a:solidFill>
                    <a:srgbClr val="FFFFFF"/>
                  </a:solidFill>
                </a:uFill>
              </a:rPr>
              <a:t>informatică</a:t>
            </a:r>
            <a:endParaRPr lang="en-US" sz="2000" b="0" strike="noStrike" spc="-1">
              <a:uFill>
                <a:solidFill>
                  <a:srgbClr val="FFFFFF"/>
                </a:solidFill>
              </a:uFill>
            </a:endParaRPr>
          </a:p>
          <a:p>
            <a:pPr algn="ctr">
              <a:lnSpc>
                <a:spcPct val="90000"/>
              </a:lnSpc>
              <a:spcAft>
                <a:spcPts val="600"/>
              </a:spcAft>
            </a:pPr>
            <a:r>
              <a:rPr lang="en-US" sz="2000" b="0" strike="noStrike" spc="-1">
                <a:uFill>
                  <a:solidFill>
                    <a:srgbClr val="FFFFFF"/>
                  </a:solidFill>
                </a:uFill>
              </a:rPr>
              <a:t>2025-2026</a:t>
            </a:r>
          </a:p>
        </p:txBody>
      </p:sp>
      <p:sp>
        <p:nvSpPr>
          <p:cNvPr id="6" name="TextBox 5">
            <a:extLst>
              <a:ext uri="{FF2B5EF4-FFF2-40B4-BE49-F238E27FC236}">
                <a16:creationId xmlns:a16="http://schemas.microsoft.com/office/drawing/2014/main" id="{740C3324-F7BE-467C-1E04-A5986B2EE821}"/>
              </a:ext>
            </a:extLst>
          </p:cNvPr>
          <p:cNvSpPr txBox="1"/>
          <p:nvPr/>
        </p:nvSpPr>
        <p:spPr>
          <a:xfrm>
            <a:off x="569977" y="5519923"/>
            <a:ext cx="494162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a:solidFill>
                  <a:srgbClr val="FAF084"/>
                </a:solidFill>
                <a:latin typeface="Oswald"/>
              </a:rPr>
              <a:t>OPPENHEIMER</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2">
          <a:extLst>
            <a:ext uri="{FF2B5EF4-FFF2-40B4-BE49-F238E27FC236}">
              <a16:creationId xmlns:a16="http://schemas.microsoft.com/office/drawing/2014/main" id="{D1259FC7-A6DD-BDDA-0EAD-CA12E3E53D4E}"/>
            </a:ext>
          </a:extLst>
        </p:cNvPr>
        <p:cNvGrpSpPr/>
        <p:nvPr/>
      </p:nvGrpSpPr>
      <p:grpSpPr>
        <a:xfrm>
          <a:off x="0" y="0"/>
          <a:ext cx="0" cy="0"/>
          <a:chOff x="0" y="0"/>
          <a:chExt cx="0" cy="0"/>
        </a:xfrm>
      </p:grpSpPr>
      <p:grpSp>
        <p:nvGrpSpPr>
          <p:cNvPr id="1383" name="Google Shape;1383;p23">
            <a:extLst>
              <a:ext uri="{FF2B5EF4-FFF2-40B4-BE49-F238E27FC236}">
                <a16:creationId xmlns:a16="http://schemas.microsoft.com/office/drawing/2014/main" id="{DDFB9112-89F9-6602-7CFB-BD0A7DC31737}"/>
              </a:ext>
            </a:extLst>
          </p:cNvPr>
          <p:cNvGrpSpPr/>
          <p:nvPr/>
        </p:nvGrpSpPr>
        <p:grpSpPr>
          <a:xfrm rot="10800000">
            <a:off x="0" y="0"/>
            <a:ext cx="12192000" cy="6954441"/>
            <a:chOff x="0" y="-38100"/>
            <a:chExt cx="4816593" cy="2747433"/>
          </a:xfrm>
        </p:grpSpPr>
        <p:sp>
          <p:nvSpPr>
            <p:cNvPr id="1384" name="Google Shape;1384;p23">
              <a:extLst>
                <a:ext uri="{FF2B5EF4-FFF2-40B4-BE49-F238E27FC236}">
                  <a16:creationId xmlns:a16="http://schemas.microsoft.com/office/drawing/2014/main" id="{4866E8F5-670D-1BC0-E742-51B150841388}"/>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85" name="Google Shape;1385;p23">
              <a:extLst>
                <a:ext uri="{FF2B5EF4-FFF2-40B4-BE49-F238E27FC236}">
                  <a16:creationId xmlns:a16="http://schemas.microsoft.com/office/drawing/2014/main" id="{FFA22215-561C-1882-78D0-EDCEB9F252F3}"/>
                </a:ext>
              </a:extLst>
            </p:cNvPr>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1386" name="Google Shape;1386;p23">
            <a:extLst>
              <a:ext uri="{FF2B5EF4-FFF2-40B4-BE49-F238E27FC236}">
                <a16:creationId xmlns:a16="http://schemas.microsoft.com/office/drawing/2014/main" id="{1C165E22-3BFF-36F2-5CBD-318694FE9D2A}"/>
              </a:ext>
            </a:extLst>
          </p:cNvPr>
          <p:cNvPicPr preferRelativeResize="0"/>
          <p:nvPr/>
        </p:nvPicPr>
        <p:blipFill>
          <a:blip r:embed="rId3">
            <a:alphaModFix/>
          </a:blip>
          <a:stretch>
            <a:fillRect/>
          </a:stretch>
        </p:blipFill>
        <p:spPr>
          <a:xfrm>
            <a:off x="-1239532" y="-80644"/>
            <a:ext cx="15123941" cy="6845634"/>
          </a:xfrm>
          <a:prstGeom prst="rect">
            <a:avLst/>
          </a:prstGeom>
          <a:noFill/>
          <a:ln>
            <a:noFill/>
          </a:ln>
        </p:spPr>
      </p:pic>
      <p:sp>
        <p:nvSpPr>
          <p:cNvPr id="1387" name="Google Shape;1387;p23">
            <a:extLst>
              <a:ext uri="{FF2B5EF4-FFF2-40B4-BE49-F238E27FC236}">
                <a16:creationId xmlns:a16="http://schemas.microsoft.com/office/drawing/2014/main" id="{3AF9209D-1B56-D0AD-7D56-EFF518FE4084}"/>
              </a:ext>
            </a:extLst>
          </p:cNvPr>
          <p:cNvSpPr/>
          <p:nvPr/>
        </p:nvSpPr>
        <p:spPr>
          <a:xfrm>
            <a:off x="6577141" y="-2958443"/>
            <a:ext cx="12871827" cy="12871827"/>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388" name="Google Shape;1388;p23">
            <a:extLst>
              <a:ext uri="{FF2B5EF4-FFF2-40B4-BE49-F238E27FC236}">
                <a16:creationId xmlns:a16="http://schemas.microsoft.com/office/drawing/2014/main" id="{9CBBE2F8-59EE-6EFC-3E35-E168D859C389}"/>
              </a:ext>
            </a:extLst>
          </p:cNvPr>
          <p:cNvPicPr preferRelativeResize="0"/>
          <p:nvPr/>
        </p:nvPicPr>
        <p:blipFill>
          <a:blip r:embed="rId5">
            <a:alphaModFix/>
          </a:blip>
          <a:stretch>
            <a:fillRect/>
          </a:stretch>
        </p:blipFill>
        <p:spPr>
          <a:xfrm>
            <a:off x="225166" y="3478965"/>
            <a:ext cx="851550" cy="4438650"/>
          </a:xfrm>
          <a:prstGeom prst="rect">
            <a:avLst/>
          </a:prstGeom>
          <a:noFill/>
          <a:ln>
            <a:noFill/>
          </a:ln>
        </p:spPr>
      </p:pic>
      <p:pic>
        <p:nvPicPr>
          <p:cNvPr id="1389" name="Google Shape;1389;p23">
            <a:extLst>
              <a:ext uri="{FF2B5EF4-FFF2-40B4-BE49-F238E27FC236}">
                <a16:creationId xmlns:a16="http://schemas.microsoft.com/office/drawing/2014/main" id="{12E54715-B2C9-B435-2B7D-6664B6854699}"/>
              </a:ext>
            </a:extLst>
          </p:cNvPr>
          <p:cNvPicPr preferRelativeResize="0"/>
          <p:nvPr/>
        </p:nvPicPr>
        <p:blipFill>
          <a:blip r:embed="rId6">
            <a:alphaModFix/>
          </a:blip>
          <a:stretch>
            <a:fillRect/>
          </a:stretch>
        </p:blipFill>
        <p:spPr>
          <a:xfrm>
            <a:off x="10573585" y="754924"/>
            <a:ext cx="3310100" cy="1008483"/>
          </a:xfrm>
          <a:prstGeom prst="rect">
            <a:avLst/>
          </a:prstGeom>
          <a:noFill/>
          <a:ln>
            <a:noFill/>
          </a:ln>
        </p:spPr>
      </p:pic>
      <p:sp>
        <p:nvSpPr>
          <p:cNvPr id="1397" name="Google Shape;1397;p23">
            <a:extLst>
              <a:ext uri="{FF2B5EF4-FFF2-40B4-BE49-F238E27FC236}">
                <a16:creationId xmlns:a16="http://schemas.microsoft.com/office/drawing/2014/main" id="{BD8BCF09-C2B4-6E6F-5189-FBF43FA5EEBD}"/>
              </a:ext>
            </a:extLst>
          </p:cNvPr>
          <p:cNvSpPr txBox="1"/>
          <p:nvPr/>
        </p:nvSpPr>
        <p:spPr>
          <a:xfrm>
            <a:off x="5094230" y="716050"/>
            <a:ext cx="4696686" cy="71558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650">
                <a:solidFill>
                  <a:srgbClr val="60C7F6"/>
                </a:solidFill>
                <a:latin typeface="Oswald"/>
              </a:rPr>
              <a:t>Experimente</a:t>
            </a:r>
          </a:p>
        </p:txBody>
      </p:sp>
      <p:grpSp>
        <p:nvGrpSpPr>
          <p:cNvPr id="1399" name="Google Shape;1399;p23">
            <a:extLst>
              <a:ext uri="{FF2B5EF4-FFF2-40B4-BE49-F238E27FC236}">
                <a16:creationId xmlns:a16="http://schemas.microsoft.com/office/drawing/2014/main" id="{BE53DDBB-8B64-ADFA-7A1D-650C601938AD}"/>
              </a:ext>
            </a:extLst>
          </p:cNvPr>
          <p:cNvGrpSpPr/>
          <p:nvPr/>
        </p:nvGrpSpPr>
        <p:grpSpPr>
          <a:xfrm>
            <a:off x="5358545" y="1578220"/>
            <a:ext cx="2076397" cy="53351"/>
            <a:chOff x="0" y="0"/>
            <a:chExt cx="4152794" cy="106703"/>
          </a:xfrm>
        </p:grpSpPr>
        <p:grpSp>
          <p:nvGrpSpPr>
            <p:cNvPr id="1400" name="Google Shape;1400;p23">
              <a:extLst>
                <a:ext uri="{FF2B5EF4-FFF2-40B4-BE49-F238E27FC236}">
                  <a16:creationId xmlns:a16="http://schemas.microsoft.com/office/drawing/2014/main" id="{6EBB042F-15E5-E4BC-BA86-34D1609AA2F7}"/>
                </a:ext>
              </a:extLst>
            </p:cNvPr>
            <p:cNvGrpSpPr/>
            <p:nvPr/>
          </p:nvGrpSpPr>
          <p:grpSpPr>
            <a:xfrm>
              <a:off x="0" y="0"/>
              <a:ext cx="106703" cy="106703"/>
              <a:chOff x="0" y="0"/>
              <a:chExt cx="812800" cy="812800"/>
            </a:xfrm>
          </p:grpSpPr>
          <p:sp>
            <p:nvSpPr>
              <p:cNvPr id="1401" name="Google Shape;1401;p23">
                <a:extLst>
                  <a:ext uri="{FF2B5EF4-FFF2-40B4-BE49-F238E27FC236}">
                    <a16:creationId xmlns:a16="http://schemas.microsoft.com/office/drawing/2014/main" id="{C98EC329-C6AC-B904-7A12-13FAF87883F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2" name="Google Shape;1402;p23">
                <a:extLst>
                  <a:ext uri="{FF2B5EF4-FFF2-40B4-BE49-F238E27FC236}">
                    <a16:creationId xmlns:a16="http://schemas.microsoft.com/office/drawing/2014/main" id="{0CF936DE-178C-FF05-A693-90AD6AE836DE}"/>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3" name="Google Shape;1403;p23">
              <a:extLst>
                <a:ext uri="{FF2B5EF4-FFF2-40B4-BE49-F238E27FC236}">
                  <a16:creationId xmlns:a16="http://schemas.microsoft.com/office/drawing/2014/main" id="{D513BB82-9244-E8ED-6C5A-AB8FA88E74B3}"/>
                </a:ext>
              </a:extLst>
            </p:cNvPr>
            <p:cNvGrpSpPr/>
            <p:nvPr/>
          </p:nvGrpSpPr>
          <p:grpSpPr>
            <a:xfrm>
              <a:off x="1348697" y="0"/>
              <a:ext cx="106703" cy="106703"/>
              <a:chOff x="0" y="0"/>
              <a:chExt cx="812800" cy="812800"/>
            </a:xfrm>
          </p:grpSpPr>
          <p:sp>
            <p:nvSpPr>
              <p:cNvPr id="1404" name="Google Shape;1404;p23">
                <a:extLst>
                  <a:ext uri="{FF2B5EF4-FFF2-40B4-BE49-F238E27FC236}">
                    <a16:creationId xmlns:a16="http://schemas.microsoft.com/office/drawing/2014/main" id="{760E6864-2813-ACF0-C9C6-F742044B70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5" name="Google Shape;1405;p23">
                <a:extLst>
                  <a:ext uri="{FF2B5EF4-FFF2-40B4-BE49-F238E27FC236}">
                    <a16:creationId xmlns:a16="http://schemas.microsoft.com/office/drawing/2014/main" id="{27CE1CE6-266A-8702-25EC-5954EB06107F}"/>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6" name="Google Shape;1406;p23">
              <a:extLst>
                <a:ext uri="{FF2B5EF4-FFF2-40B4-BE49-F238E27FC236}">
                  <a16:creationId xmlns:a16="http://schemas.microsoft.com/office/drawing/2014/main" id="{E3C0EE72-2266-81CD-48CC-93DDAC4EB775}"/>
                </a:ext>
              </a:extLst>
            </p:cNvPr>
            <p:cNvGrpSpPr/>
            <p:nvPr/>
          </p:nvGrpSpPr>
          <p:grpSpPr>
            <a:xfrm>
              <a:off x="1798263" y="0"/>
              <a:ext cx="106703" cy="106703"/>
              <a:chOff x="0" y="0"/>
              <a:chExt cx="812800" cy="812800"/>
            </a:xfrm>
          </p:grpSpPr>
          <p:sp>
            <p:nvSpPr>
              <p:cNvPr id="1407" name="Google Shape;1407;p23">
                <a:extLst>
                  <a:ext uri="{FF2B5EF4-FFF2-40B4-BE49-F238E27FC236}">
                    <a16:creationId xmlns:a16="http://schemas.microsoft.com/office/drawing/2014/main" id="{C86D7D41-ED94-0526-24EC-B33970EE364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8" name="Google Shape;1408;p23">
                <a:extLst>
                  <a:ext uri="{FF2B5EF4-FFF2-40B4-BE49-F238E27FC236}">
                    <a16:creationId xmlns:a16="http://schemas.microsoft.com/office/drawing/2014/main" id="{BE385A10-24D9-5959-1C2F-08EC7931A3E1}"/>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9" name="Google Shape;1409;p23">
              <a:extLst>
                <a:ext uri="{FF2B5EF4-FFF2-40B4-BE49-F238E27FC236}">
                  <a16:creationId xmlns:a16="http://schemas.microsoft.com/office/drawing/2014/main" id="{BE560455-4013-BFDD-FABF-B90806079EA6}"/>
                </a:ext>
              </a:extLst>
            </p:cNvPr>
            <p:cNvGrpSpPr/>
            <p:nvPr/>
          </p:nvGrpSpPr>
          <p:grpSpPr>
            <a:xfrm>
              <a:off x="2247828" y="0"/>
              <a:ext cx="106703" cy="106703"/>
              <a:chOff x="0" y="0"/>
              <a:chExt cx="812800" cy="812800"/>
            </a:xfrm>
          </p:grpSpPr>
          <p:sp>
            <p:nvSpPr>
              <p:cNvPr id="1410" name="Google Shape;1410;p23">
                <a:extLst>
                  <a:ext uri="{FF2B5EF4-FFF2-40B4-BE49-F238E27FC236}">
                    <a16:creationId xmlns:a16="http://schemas.microsoft.com/office/drawing/2014/main" id="{C2AA471C-B119-6DF2-6BB1-6960D5B6440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1" name="Google Shape;1411;p23">
                <a:extLst>
                  <a:ext uri="{FF2B5EF4-FFF2-40B4-BE49-F238E27FC236}">
                    <a16:creationId xmlns:a16="http://schemas.microsoft.com/office/drawing/2014/main" id="{7E35DEA5-332E-622E-4EB1-D1473FBB3FE0}"/>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2" name="Google Shape;1412;p23">
              <a:extLst>
                <a:ext uri="{FF2B5EF4-FFF2-40B4-BE49-F238E27FC236}">
                  <a16:creationId xmlns:a16="http://schemas.microsoft.com/office/drawing/2014/main" id="{36438E62-1922-D020-9693-DABD1EE632B0}"/>
                </a:ext>
              </a:extLst>
            </p:cNvPr>
            <p:cNvGrpSpPr/>
            <p:nvPr/>
          </p:nvGrpSpPr>
          <p:grpSpPr>
            <a:xfrm>
              <a:off x="2697394" y="0"/>
              <a:ext cx="106703" cy="106703"/>
              <a:chOff x="0" y="0"/>
              <a:chExt cx="812800" cy="812800"/>
            </a:xfrm>
          </p:grpSpPr>
          <p:sp>
            <p:nvSpPr>
              <p:cNvPr id="1413" name="Google Shape;1413;p23">
                <a:extLst>
                  <a:ext uri="{FF2B5EF4-FFF2-40B4-BE49-F238E27FC236}">
                    <a16:creationId xmlns:a16="http://schemas.microsoft.com/office/drawing/2014/main" id="{40D34F3C-8F01-86BC-B4F2-0CC0BE25468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4" name="Google Shape;1414;p23">
                <a:extLst>
                  <a:ext uri="{FF2B5EF4-FFF2-40B4-BE49-F238E27FC236}">
                    <a16:creationId xmlns:a16="http://schemas.microsoft.com/office/drawing/2014/main" id="{746F690A-D348-2DB9-E476-E6A01E039EFE}"/>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5" name="Google Shape;1415;p23">
              <a:extLst>
                <a:ext uri="{FF2B5EF4-FFF2-40B4-BE49-F238E27FC236}">
                  <a16:creationId xmlns:a16="http://schemas.microsoft.com/office/drawing/2014/main" id="{0FA44F31-FE5F-C65E-F3D4-CF127CC8A363}"/>
                </a:ext>
              </a:extLst>
            </p:cNvPr>
            <p:cNvGrpSpPr/>
            <p:nvPr/>
          </p:nvGrpSpPr>
          <p:grpSpPr>
            <a:xfrm>
              <a:off x="3146959" y="0"/>
              <a:ext cx="106703" cy="106703"/>
              <a:chOff x="0" y="0"/>
              <a:chExt cx="812800" cy="812800"/>
            </a:xfrm>
          </p:grpSpPr>
          <p:sp>
            <p:nvSpPr>
              <p:cNvPr id="1416" name="Google Shape;1416;p23">
                <a:extLst>
                  <a:ext uri="{FF2B5EF4-FFF2-40B4-BE49-F238E27FC236}">
                    <a16:creationId xmlns:a16="http://schemas.microsoft.com/office/drawing/2014/main" id="{2E38DF55-EB53-AA46-60FA-DAF144F02E0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7" name="Google Shape;1417;p23">
                <a:extLst>
                  <a:ext uri="{FF2B5EF4-FFF2-40B4-BE49-F238E27FC236}">
                    <a16:creationId xmlns:a16="http://schemas.microsoft.com/office/drawing/2014/main" id="{9A2FC892-2987-482A-6686-562357ADD418}"/>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8" name="Google Shape;1418;p23">
              <a:extLst>
                <a:ext uri="{FF2B5EF4-FFF2-40B4-BE49-F238E27FC236}">
                  <a16:creationId xmlns:a16="http://schemas.microsoft.com/office/drawing/2014/main" id="{02D1F448-977C-4FC0-D0AE-31A680C24DA0}"/>
                </a:ext>
              </a:extLst>
            </p:cNvPr>
            <p:cNvGrpSpPr/>
            <p:nvPr/>
          </p:nvGrpSpPr>
          <p:grpSpPr>
            <a:xfrm>
              <a:off x="449566" y="0"/>
              <a:ext cx="106703" cy="106703"/>
              <a:chOff x="0" y="0"/>
              <a:chExt cx="812800" cy="812800"/>
            </a:xfrm>
          </p:grpSpPr>
          <p:sp>
            <p:nvSpPr>
              <p:cNvPr id="1419" name="Google Shape;1419;p23">
                <a:extLst>
                  <a:ext uri="{FF2B5EF4-FFF2-40B4-BE49-F238E27FC236}">
                    <a16:creationId xmlns:a16="http://schemas.microsoft.com/office/drawing/2014/main" id="{B4E96406-8E30-7B30-D8C0-4E5546262A8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0" name="Google Shape;1420;p23">
                <a:extLst>
                  <a:ext uri="{FF2B5EF4-FFF2-40B4-BE49-F238E27FC236}">
                    <a16:creationId xmlns:a16="http://schemas.microsoft.com/office/drawing/2014/main" id="{BC6795C5-8FFC-29CB-0C53-809DE72CC210}"/>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1" name="Google Shape;1421;p23">
              <a:extLst>
                <a:ext uri="{FF2B5EF4-FFF2-40B4-BE49-F238E27FC236}">
                  <a16:creationId xmlns:a16="http://schemas.microsoft.com/office/drawing/2014/main" id="{3245EE84-AC61-FBB5-4950-7603158CA28B}"/>
                </a:ext>
              </a:extLst>
            </p:cNvPr>
            <p:cNvGrpSpPr/>
            <p:nvPr/>
          </p:nvGrpSpPr>
          <p:grpSpPr>
            <a:xfrm>
              <a:off x="899131" y="0"/>
              <a:ext cx="106703" cy="106703"/>
              <a:chOff x="0" y="0"/>
              <a:chExt cx="812800" cy="812800"/>
            </a:xfrm>
          </p:grpSpPr>
          <p:sp>
            <p:nvSpPr>
              <p:cNvPr id="1422" name="Google Shape;1422;p23">
                <a:extLst>
                  <a:ext uri="{FF2B5EF4-FFF2-40B4-BE49-F238E27FC236}">
                    <a16:creationId xmlns:a16="http://schemas.microsoft.com/office/drawing/2014/main" id="{027678DA-E118-A553-AF1C-43D852FC7C0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3" name="Google Shape;1423;p23">
                <a:extLst>
                  <a:ext uri="{FF2B5EF4-FFF2-40B4-BE49-F238E27FC236}">
                    <a16:creationId xmlns:a16="http://schemas.microsoft.com/office/drawing/2014/main" id="{C39A37FC-057C-D930-7647-ED2145B2807C}"/>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4" name="Google Shape;1424;p23">
              <a:extLst>
                <a:ext uri="{FF2B5EF4-FFF2-40B4-BE49-F238E27FC236}">
                  <a16:creationId xmlns:a16="http://schemas.microsoft.com/office/drawing/2014/main" id="{2DFD1E86-EC4C-72DB-F708-21CBC7F8118E}"/>
                </a:ext>
              </a:extLst>
            </p:cNvPr>
            <p:cNvGrpSpPr/>
            <p:nvPr/>
          </p:nvGrpSpPr>
          <p:grpSpPr>
            <a:xfrm>
              <a:off x="3596525" y="0"/>
              <a:ext cx="106703" cy="106703"/>
              <a:chOff x="0" y="0"/>
              <a:chExt cx="812800" cy="812800"/>
            </a:xfrm>
          </p:grpSpPr>
          <p:sp>
            <p:nvSpPr>
              <p:cNvPr id="1425" name="Google Shape;1425;p23">
                <a:extLst>
                  <a:ext uri="{FF2B5EF4-FFF2-40B4-BE49-F238E27FC236}">
                    <a16:creationId xmlns:a16="http://schemas.microsoft.com/office/drawing/2014/main" id="{90C3122D-0D0A-5A60-0480-B26AC5EDB92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6" name="Google Shape;1426;p23">
                <a:extLst>
                  <a:ext uri="{FF2B5EF4-FFF2-40B4-BE49-F238E27FC236}">
                    <a16:creationId xmlns:a16="http://schemas.microsoft.com/office/drawing/2014/main" id="{42A50892-3645-874A-FD33-81E383B47A4A}"/>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7" name="Google Shape;1427;p23">
              <a:extLst>
                <a:ext uri="{FF2B5EF4-FFF2-40B4-BE49-F238E27FC236}">
                  <a16:creationId xmlns:a16="http://schemas.microsoft.com/office/drawing/2014/main" id="{028FED40-1896-3BE3-7255-74E851C6367C}"/>
                </a:ext>
              </a:extLst>
            </p:cNvPr>
            <p:cNvGrpSpPr/>
            <p:nvPr/>
          </p:nvGrpSpPr>
          <p:grpSpPr>
            <a:xfrm>
              <a:off x="4046091" y="0"/>
              <a:ext cx="106703" cy="106703"/>
              <a:chOff x="0" y="0"/>
              <a:chExt cx="812800" cy="812800"/>
            </a:xfrm>
          </p:grpSpPr>
          <p:sp>
            <p:nvSpPr>
              <p:cNvPr id="1428" name="Google Shape;1428;p23">
                <a:extLst>
                  <a:ext uri="{FF2B5EF4-FFF2-40B4-BE49-F238E27FC236}">
                    <a16:creationId xmlns:a16="http://schemas.microsoft.com/office/drawing/2014/main" id="{8C0E592E-FEAD-36F9-398C-6FC26678C1F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9" name="Google Shape;1429;p23">
                <a:extLst>
                  <a:ext uri="{FF2B5EF4-FFF2-40B4-BE49-F238E27FC236}">
                    <a16:creationId xmlns:a16="http://schemas.microsoft.com/office/drawing/2014/main" id="{47C56DB8-9639-B95F-E577-36CCCFE92BA2}"/>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pic>
        <p:nvPicPr>
          <p:cNvPr id="1430" name="Google Shape;1430;p23">
            <a:extLst>
              <a:ext uri="{FF2B5EF4-FFF2-40B4-BE49-F238E27FC236}">
                <a16:creationId xmlns:a16="http://schemas.microsoft.com/office/drawing/2014/main" id="{A6EA4CCC-0121-0064-1B10-D43EE71FC645}"/>
              </a:ext>
            </a:extLst>
          </p:cNvPr>
          <p:cNvPicPr preferRelativeResize="0"/>
          <p:nvPr/>
        </p:nvPicPr>
        <p:blipFill>
          <a:blip r:embed="rId7">
            <a:alphaModFix/>
          </a:blip>
          <a:stretch>
            <a:fillRect/>
          </a:stretch>
        </p:blipFill>
        <p:spPr>
          <a:xfrm>
            <a:off x="1655839" y="499137"/>
            <a:ext cx="2588850" cy="221550"/>
          </a:xfrm>
          <a:prstGeom prst="rect">
            <a:avLst/>
          </a:prstGeom>
          <a:noFill/>
          <a:ln>
            <a:noFill/>
          </a:ln>
        </p:spPr>
      </p:pic>
      <p:pic>
        <p:nvPicPr>
          <p:cNvPr id="3" name="Graphic 2">
            <a:extLst>
              <a:ext uri="{FF2B5EF4-FFF2-40B4-BE49-F238E27FC236}">
                <a16:creationId xmlns:a16="http://schemas.microsoft.com/office/drawing/2014/main" id="{939CAC40-AC4B-1457-19D6-BFB0492A1B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6884" y="1765788"/>
            <a:ext cx="8729939" cy="4845441"/>
          </a:xfrm>
          <a:prstGeom prst="rect">
            <a:avLst/>
          </a:prstGeom>
        </p:spPr>
      </p:pic>
    </p:spTree>
    <p:extLst>
      <p:ext uri="{BB962C8B-B14F-4D97-AF65-F5344CB8AC3E}">
        <p14:creationId xmlns:p14="http://schemas.microsoft.com/office/powerpoint/2010/main" val="412684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2">
          <a:extLst>
            <a:ext uri="{FF2B5EF4-FFF2-40B4-BE49-F238E27FC236}">
              <a16:creationId xmlns:a16="http://schemas.microsoft.com/office/drawing/2014/main" id="{1128EB73-5097-FDEF-A144-9A353E3D9F39}"/>
            </a:ext>
          </a:extLst>
        </p:cNvPr>
        <p:cNvGrpSpPr/>
        <p:nvPr/>
      </p:nvGrpSpPr>
      <p:grpSpPr>
        <a:xfrm>
          <a:off x="0" y="0"/>
          <a:ext cx="0" cy="0"/>
          <a:chOff x="0" y="0"/>
          <a:chExt cx="0" cy="0"/>
        </a:xfrm>
      </p:grpSpPr>
      <p:grpSp>
        <p:nvGrpSpPr>
          <p:cNvPr id="1383" name="Google Shape;1383;p23">
            <a:extLst>
              <a:ext uri="{FF2B5EF4-FFF2-40B4-BE49-F238E27FC236}">
                <a16:creationId xmlns:a16="http://schemas.microsoft.com/office/drawing/2014/main" id="{4E23C0BA-3276-E4BA-8544-34C470A40006}"/>
              </a:ext>
            </a:extLst>
          </p:cNvPr>
          <p:cNvGrpSpPr/>
          <p:nvPr/>
        </p:nvGrpSpPr>
        <p:grpSpPr>
          <a:xfrm rot="10800000">
            <a:off x="0" y="0"/>
            <a:ext cx="12192000" cy="6954441"/>
            <a:chOff x="0" y="-38100"/>
            <a:chExt cx="4816593" cy="2747433"/>
          </a:xfrm>
        </p:grpSpPr>
        <p:sp>
          <p:nvSpPr>
            <p:cNvPr id="1384" name="Google Shape;1384;p23">
              <a:extLst>
                <a:ext uri="{FF2B5EF4-FFF2-40B4-BE49-F238E27FC236}">
                  <a16:creationId xmlns:a16="http://schemas.microsoft.com/office/drawing/2014/main" id="{A797535A-8A0F-6646-5EAD-BFE2A3E35D51}"/>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85" name="Google Shape;1385;p23">
              <a:extLst>
                <a:ext uri="{FF2B5EF4-FFF2-40B4-BE49-F238E27FC236}">
                  <a16:creationId xmlns:a16="http://schemas.microsoft.com/office/drawing/2014/main" id="{D28F3B7A-701F-0C2A-6CB8-BFA91FE3DE22}"/>
                </a:ext>
              </a:extLst>
            </p:cNvPr>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1386" name="Google Shape;1386;p23">
            <a:extLst>
              <a:ext uri="{FF2B5EF4-FFF2-40B4-BE49-F238E27FC236}">
                <a16:creationId xmlns:a16="http://schemas.microsoft.com/office/drawing/2014/main" id="{1A5C6985-7982-655C-0858-2F7B6AFE89C0}"/>
              </a:ext>
            </a:extLst>
          </p:cNvPr>
          <p:cNvPicPr preferRelativeResize="0"/>
          <p:nvPr/>
        </p:nvPicPr>
        <p:blipFill>
          <a:blip r:embed="rId3">
            <a:alphaModFix/>
          </a:blip>
          <a:stretch>
            <a:fillRect/>
          </a:stretch>
        </p:blipFill>
        <p:spPr>
          <a:xfrm>
            <a:off x="-1430032" y="-48"/>
            <a:ext cx="15123941" cy="6845634"/>
          </a:xfrm>
          <a:prstGeom prst="rect">
            <a:avLst/>
          </a:prstGeom>
          <a:noFill/>
          <a:ln>
            <a:noFill/>
          </a:ln>
        </p:spPr>
      </p:pic>
      <p:sp>
        <p:nvSpPr>
          <p:cNvPr id="1387" name="Google Shape;1387;p23">
            <a:extLst>
              <a:ext uri="{FF2B5EF4-FFF2-40B4-BE49-F238E27FC236}">
                <a16:creationId xmlns:a16="http://schemas.microsoft.com/office/drawing/2014/main" id="{074C6C76-09D6-E794-B5B4-43CC30FCE590}"/>
              </a:ext>
            </a:extLst>
          </p:cNvPr>
          <p:cNvSpPr/>
          <p:nvPr/>
        </p:nvSpPr>
        <p:spPr>
          <a:xfrm>
            <a:off x="-6735878" y="-1961982"/>
            <a:ext cx="12871827" cy="12871827"/>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388" name="Google Shape;1388;p23">
            <a:extLst>
              <a:ext uri="{FF2B5EF4-FFF2-40B4-BE49-F238E27FC236}">
                <a16:creationId xmlns:a16="http://schemas.microsoft.com/office/drawing/2014/main" id="{5372432C-3872-8F7C-1F18-4DCCDD5383ED}"/>
              </a:ext>
            </a:extLst>
          </p:cNvPr>
          <p:cNvPicPr preferRelativeResize="0"/>
          <p:nvPr/>
        </p:nvPicPr>
        <p:blipFill>
          <a:blip r:embed="rId5">
            <a:alphaModFix/>
          </a:blip>
          <a:stretch>
            <a:fillRect/>
          </a:stretch>
        </p:blipFill>
        <p:spPr>
          <a:xfrm>
            <a:off x="225166" y="3478965"/>
            <a:ext cx="851550" cy="4438650"/>
          </a:xfrm>
          <a:prstGeom prst="rect">
            <a:avLst/>
          </a:prstGeom>
          <a:noFill/>
          <a:ln>
            <a:noFill/>
          </a:ln>
        </p:spPr>
      </p:pic>
      <p:pic>
        <p:nvPicPr>
          <p:cNvPr id="1389" name="Google Shape;1389;p23">
            <a:extLst>
              <a:ext uri="{FF2B5EF4-FFF2-40B4-BE49-F238E27FC236}">
                <a16:creationId xmlns:a16="http://schemas.microsoft.com/office/drawing/2014/main" id="{2B06C01A-DC52-AA6D-CA64-64F006352B3C}"/>
              </a:ext>
            </a:extLst>
          </p:cNvPr>
          <p:cNvPicPr preferRelativeResize="0"/>
          <p:nvPr/>
        </p:nvPicPr>
        <p:blipFill>
          <a:blip r:embed="rId6">
            <a:alphaModFix/>
          </a:blip>
          <a:stretch>
            <a:fillRect/>
          </a:stretch>
        </p:blipFill>
        <p:spPr>
          <a:xfrm>
            <a:off x="10573585" y="754924"/>
            <a:ext cx="3310100" cy="1008483"/>
          </a:xfrm>
          <a:prstGeom prst="rect">
            <a:avLst/>
          </a:prstGeom>
          <a:noFill/>
          <a:ln>
            <a:noFill/>
          </a:ln>
        </p:spPr>
      </p:pic>
      <p:sp>
        <p:nvSpPr>
          <p:cNvPr id="1397" name="Google Shape;1397;p23">
            <a:extLst>
              <a:ext uri="{FF2B5EF4-FFF2-40B4-BE49-F238E27FC236}">
                <a16:creationId xmlns:a16="http://schemas.microsoft.com/office/drawing/2014/main" id="{07C287C2-FBE2-B009-84C0-C3F25C1ACBFE}"/>
              </a:ext>
            </a:extLst>
          </p:cNvPr>
          <p:cNvSpPr txBox="1"/>
          <p:nvPr/>
        </p:nvSpPr>
        <p:spPr>
          <a:xfrm>
            <a:off x="5094230" y="716050"/>
            <a:ext cx="4696686" cy="71558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650">
                <a:solidFill>
                  <a:srgbClr val="60C7F6"/>
                </a:solidFill>
                <a:latin typeface="Oswald"/>
              </a:rPr>
              <a:t>Experimente</a:t>
            </a:r>
          </a:p>
        </p:txBody>
      </p:sp>
      <p:grpSp>
        <p:nvGrpSpPr>
          <p:cNvPr id="1399" name="Google Shape;1399;p23">
            <a:extLst>
              <a:ext uri="{FF2B5EF4-FFF2-40B4-BE49-F238E27FC236}">
                <a16:creationId xmlns:a16="http://schemas.microsoft.com/office/drawing/2014/main" id="{D0E2A360-9B17-7EE3-EB5D-78CCC3F6EA11}"/>
              </a:ext>
            </a:extLst>
          </p:cNvPr>
          <p:cNvGrpSpPr/>
          <p:nvPr/>
        </p:nvGrpSpPr>
        <p:grpSpPr>
          <a:xfrm>
            <a:off x="5358545" y="1578220"/>
            <a:ext cx="2076397" cy="53351"/>
            <a:chOff x="0" y="0"/>
            <a:chExt cx="4152794" cy="106703"/>
          </a:xfrm>
        </p:grpSpPr>
        <p:grpSp>
          <p:nvGrpSpPr>
            <p:cNvPr id="1400" name="Google Shape;1400;p23">
              <a:extLst>
                <a:ext uri="{FF2B5EF4-FFF2-40B4-BE49-F238E27FC236}">
                  <a16:creationId xmlns:a16="http://schemas.microsoft.com/office/drawing/2014/main" id="{E40CB538-BAFB-F13D-023B-40AD0861019B}"/>
                </a:ext>
              </a:extLst>
            </p:cNvPr>
            <p:cNvGrpSpPr/>
            <p:nvPr/>
          </p:nvGrpSpPr>
          <p:grpSpPr>
            <a:xfrm>
              <a:off x="0" y="0"/>
              <a:ext cx="106703" cy="106703"/>
              <a:chOff x="0" y="0"/>
              <a:chExt cx="812800" cy="812800"/>
            </a:xfrm>
          </p:grpSpPr>
          <p:sp>
            <p:nvSpPr>
              <p:cNvPr id="1401" name="Google Shape;1401;p23">
                <a:extLst>
                  <a:ext uri="{FF2B5EF4-FFF2-40B4-BE49-F238E27FC236}">
                    <a16:creationId xmlns:a16="http://schemas.microsoft.com/office/drawing/2014/main" id="{1C611D19-8C85-BEB0-A130-4F90575CC51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2" name="Google Shape;1402;p23">
                <a:extLst>
                  <a:ext uri="{FF2B5EF4-FFF2-40B4-BE49-F238E27FC236}">
                    <a16:creationId xmlns:a16="http://schemas.microsoft.com/office/drawing/2014/main" id="{F22CAF88-FE57-A64E-869A-1A090923E1F4}"/>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3" name="Google Shape;1403;p23">
              <a:extLst>
                <a:ext uri="{FF2B5EF4-FFF2-40B4-BE49-F238E27FC236}">
                  <a16:creationId xmlns:a16="http://schemas.microsoft.com/office/drawing/2014/main" id="{ED22D6B4-2C39-FFCE-1946-91758860A75D}"/>
                </a:ext>
              </a:extLst>
            </p:cNvPr>
            <p:cNvGrpSpPr/>
            <p:nvPr/>
          </p:nvGrpSpPr>
          <p:grpSpPr>
            <a:xfrm>
              <a:off x="1348697" y="0"/>
              <a:ext cx="106703" cy="106703"/>
              <a:chOff x="0" y="0"/>
              <a:chExt cx="812800" cy="812800"/>
            </a:xfrm>
          </p:grpSpPr>
          <p:sp>
            <p:nvSpPr>
              <p:cNvPr id="1404" name="Google Shape;1404;p23">
                <a:extLst>
                  <a:ext uri="{FF2B5EF4-FFF2-40B4-BE49-F238E27FC236}">
                    <a16:creationId xmlns:a16="http://schemas.microsoft.com/office/drawing/2014/main" id="{318907A2-6B8B-3EA0-B49A-4D8E3A334BA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5" name="Google Shape;1405;p23">
                <a:extLst>
                  <a:ext uri="{FF2B5EF4-FFF2-40B4-BE49-F238E27FC236}">
                    <a16:creationId xmlns:a16="http://schemas.microsoft.com/office/drawing/2014/main" id="{27C9C5B7-590E-5B7D-9AC0-F8C96281011A}"/>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6" name="Google Shape;1406;p23">
              <a:extLst>
                <a:ext uri="{FF2B5EF4-FFF2-40B4-BE49-F238E27FC236}">
                  <a16:creationId xmlns:a16="http://schemas.microsoft.com/office/drawing/2014/main" id="{7F179359-9577-ECFA-0F87-F85CAAB1B3D6}"/>
                </a:ext>
              </a:extLst>
            </p:cNvPr>
            <p:cNvGrpSpPr/>
            <p:nvPr/>
          </p:nvGrpSpPr>
          <p:grpSpPr>
            <a:xfrm>
              <a:off x="1798263" y="0"/>
              <a:ext cx="106703" cy="106703"/>
              <a:chOff x="0" y="0"/>
              <a:chExt cx="812800" cy="812800"/>
            </a:xfrm>
          </p:grpSpPr>
          <p:sp>
            <p:nvSpPr>
              <p:cNvPr id="1407" name="Google Shape;1407;p23">
                <a:extLst>
                  <a:ext uri="{FF2B5EF4-FFF2-40B4-BE49-F238E27FC236}">
                    <a16:creationId xmlns:a16="http://schemas.microsoft.com/office/drawing/2014/main" id="{28D9C30D-C1B4-9194-DA44-1D1DC982148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8" name="Google Shape;1408;p23">
                <a:extLst>
                  <a:ext uri="{FF2B5EF4-FFF2-40B4-BE49-F238E27FC236}">
                    <a16:creationId xmlns:a16="http://schemas.microsoft.com/office/drawing/2014/main" id="{AD5CE6EE-3678-E322-0187-4EC6DE6D21F0}"/>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9" name="Google Shape;1409;p23">
              <a:extLst>
                <a:ext uri="{FF2B5EF4-FFF2-40B4-BE49-F238E27FC236}">
                  <a16:creationId xmlns:a16="http://schemas.microsoft.com/office/drawing/2014/main" id="{5D33CC3B-A8FD-A862-9BD4-CC6C32BB233D}"/>
                </a:ext>
              </a:extLst>
            </p:cNvPr>
            <p:cNvGrpSpPr/>
            <p:nvPr/>
          </p:nvGrpSpPr>
          <p:grpSpPr>
            <a:xfrm>
              <a:off x="2247828" y="0"/>
              <a:ext cx="106703" cy="106703"/>
              <a:chOff x="0" y="0"/>
              <a:chExt cx="812800" cy="812800"/>
            </a:xfrm>
          </p:grpSpPr>
          <p:sp>
            <p:nvSpPr>
              <p:cNvPr id="1410" name="Google Shape;1410;p23">
                <a:extLst>
                  <a:ext uri="{FF2B5EF4-FFF2-40B4-BE49-F238E27FC236}">
                    <a16:creationId xmlns:a16="http://schemas.microsoft.com/office/drawing/2014/main" id="{40AA4762-51C2-CE8B-6014-6419D302BD3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1" name="Google Shape;1411;p23">
                <a:extLst>
                  <a:ext uri="{FF2B5EF4-FFF2-40B4-BE49-F238E27FC236}">
                    <a16:creationId xmlns:a16="http://schemas.microsoft.com/office/drawing/2014/main" id="{023F8B75-DD86-89D6-8B90-F8631C6173DE}"/>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2" name="Google Shape;1412;p23">
              <a:extLst>
                <a:ext uri="{FF2B5EF4-FFF2-40B4-BE49-F238E27FC236}">
                  <a16:creationId xmlns:a16="http://schemas.microsoft.com/office/drawing/2014/main" id="{026E3820-6F78-2681-F0EF-48348F708AD2}"/>
                </a:ext>
              </a:extLst>
            </p:cNvPr>
            <p:cNvGrpSpPr/>
            <p:nvPr/>
          </p:nvGrpSpPr>
          <p:grpSpPr>
            <a:xfrm>
              <a:off x="2697394" y="0"/>
              <a:ext cx="106703" cy="106703"/>
              <a:chOff x="0" y="0"/>
              <a:chExt cx="812800" cy="812800"/>
            </a:xfrm>
          </p:grpSpPr>
          <p:sp>
            <p:nvSpPr>
              <p:cNvPr id="1413" name="Google Shape;1413;p23">
                <a:extLst>
                  <a:ext uri="{FF2B5EF4-FFF2-40B4-BE49-F238E27FC236}">
                    <a16:creationId xmlns:a16="http://schemas.microsoft.com/office/drawing/2014/main" id="{7C76159A-7F29-03BB-EE1A-F1133ADB69D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4" name="Google Shape;1414;p23">
                <a:extLst>
                  <a:ext uri="{FF2B5EF4-FFF2-40B4-BE49-F238E27FC236}">
                    <a16:creationId xmlns:a16="http://schemas.microsoft.com/office/drawing/2014/main" id="{9ADCCDF7-056C-4B73-1A3D-615CFB30E91A}"/>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5" name="Google Shape;1415;p23">
              <a:extLst>
                <a:ext uri="{FF2B5EF4-FFF2-40B4-BE49-F238E27FC236}">
                  <a16:creationId xmlns:a16="http://schemas.microsoft.com/office/drawing/2014/main" id="{C66EDE7F-47A6-1F1B-6366-8DA92B3FA6C8}"/>
                </a:ext>
              </a:extLst>
            </p:cNvPr>
            <p:cNvGrpSpPr/>
            <p:nvPr/>
          </p:nvGrpSpPr>
          <p:grpSpPr>
            <a:xfrm>
              <a:off x="3146959" y="0"/>
              <a:ext cx="106703" cy="106703"/>
              <a:chOff x="0" y="0"/>
              <a:chExt cx="812800" cy="812800"/>
            </a:xfrm>
          </p:grpSpPr>
          <p:sp>
            <p:nvSpPr>
              <p:cNvPr id="1416" name="Google Shape;1416;p23">
                <a:extLst>
                  <a:ext uri="{FF2B5EF4-FFF2-40B4-BE49-F238E27FC236}">
                    <a16:creationId xmlns:a16="http://schemas.microsoft.com/office/drawing/2014/main" id="{681B70BB-435B-7C3B-838B-E471D30CF90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7" name="Google Shape;1417;p23">
                <a:extLst>
                  <a:ext uri="{FF2B5EF4-FFF2-40B4-BE49-F238E27FC236}">
                    <a16:creationId xmlns:a16="http://schemas.microsoft.com/office/drawing/2014/main" id="{DC828506-F27D-3DC5-460F-4942912BA43C}"/>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8" name="Google Shape;1418;p23">
              <a:extLst>
                <a:ext uri="{FF2B5EF4-FFF2-40B4-BE49-F238E27FC236}">
                  <a16:creationId xmlns:a16="http://schemas.microsoft.com/office/drawing/2014/main" id="{8539EDD5-2385-FD78-BD6D-53803C862222}"/>
                </a:ext>
              </a:extLst>
            </p:cNvPr>
            <p:cNvGrpSpPr/>
            <p:nvPr/>
          </p:nvGrpSpPr>
          <p:grpSpPr>
            <a:xfrm>
              <a:off x="449566" y="0"/>
              <a:ext cx="106703" cy="106703"/>
              <a:chOff x="0" y="0"/>
              <a:chExt cx="812800" cy="812800"/>
            </a:xfrm>
          </p:grpSpPr>
          <p:sp>
            <p:nvSpPr>
              <p:cNvPr id="1419" name="Google Shape;1419;p23">
                <a:extLst>
                  <a:ext uri="{FF2B5EF4-FFF2-40B4-BE49-F238E27FC236}">
                    <a16:creationId xmlns:a16="http://schemas.microsoft.com/office/drawing/2014/main" id="{7CD853EE-4B88-122F-AEE3-F2748308F22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0" name="Google Shape;1420;p23">
                <a:extLst>
                  <a:ext uri="{FF2B5EF4-FFF2-40B4-BE49-F238E27FC236}">
                    <a16:creationId xmlns:a16="http://schemas.microsoft.com/office/drawing/2014/main" id="{367D2100-E539-1B58-BD3F-C0B447E4A5CC}"/>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1" name="Google Shape;1421;p23">
              <a:extLst>
                <a:ext uri="{FF2B5EF4-FFF2-40B4-BE49-F238E27FC236}">
                  <a16:creationId xmlns:a16="http://schemas.microsoft.com/office/drawing/2014/main" id="{F2C88065-38EA-C72C-147D-0A28777DCC85}"/>
                </a:ext>
              </a:extLst>
            </p:cNvPr>
            <p:cNvGrpSpPr/>
            <p:nvPr/>
          </p:nvGrpSpPr>
          <p:grpSpPr>
            <a:xfrm>
              <a:off x="899131" y="0"/>
              <a:ext cx="106703" cy="106703"/>
              <a:chOff x="0" y="0"/>
              <a:chExt cx="812800" cy="812800"/>
            </a:xfrm>
          </p:grpSpPr>
          <p:sp>
            <p:nvSpPr>
              <p:cNvPr id="1422" name="Google Shape;1422;p23">
                <a:extLst>
                  <a:ext uri="{FF2B5EF4-FFF2-40B4-BE49-F238E27FC236}">
                    <a16:creationId xmlns:a16="http://schemas.microsoft.com/office/drawing/2014/main" id="{6DBC7AA7-DBAA-DD3D-EF58-EC62E88653E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3" name="Google Shape;1423;p23">
                <a:extLst>
                  <a:ext uri="{FF2B5EF4-FFF2-40B4-BE49-F238E27FC236}">
                    <a16:creationId xmlns:a16="http://schemas.microsoft.com/office/drawing/2014/main" id="{7B50A538-8936-A628-ADC7-84ABED833A7F}"/>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4" name="Google Shape;1424;p23">
              <a:extLst>
                <a:ext uri="{FF2B5EF4-FFF2-40B4-BE49-F238E27FC236}">
                  <a16:creationId xmlns:a16="http://schemas.microsoft.com/office/drawing/2014/main" id="{1EEDFE68-3980-57DF-AA8B-81E64BBD9CF5}"/>
                </a:ext>
              </a:extLst>
            </p:cNvPr>
            <p:cNvGrpSpPr/>
            <p:nvPr/>
          </p:nvGrpSpPr>
          <p:grpSpPr>
            <a:xfrm>
              <a:off x="3596525" y="0"/>
              <a:ext cx="106703" cy="106703"/>
              <a:chOff x="0" y="0"/>
              <a:chExt cx="812800" cy="812800"/>
            </a:xfrm>
          </p:grpSpPr>
          <p:sp>
            <p:nvSpPr>
              <p:cNvPr id="1425" name="Google Shape;1425;p23">
                <a:extLst>
                  <a:ext uri="{FF2B5EF4-FFF2-40B4-BE49-F238E27FC236}">
                    <a16:creationId xmlns:a16="http://schemas.microsoft.com/office/drawing/2014/main" id="{4F58FCFB-835C-64F3-6225-D7F286B5EA0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6" name="Google Shape;1426;p23">
                <a:extLst>
                  <a:ext uri="{FF2B5EF4-FFF2-40B4-BE49-F238E27FC236}">
                    <a16:creationId xmlns:a16="http://schemas.microsoft.com/office/drawing/2014/main" id="{F607B284-AFC5-9672-98A5-48D96D1F01DD}"/>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7" name="Google Shape;1427;p23">
              <a:extLst>
                <a:ext uri="{FF2B5EF4-FFF2-40B4-BE49-F238E27FC236}">
                  <a16:creationId xmlns:a16="http://schemas.microsoft.com/office/drawing/2014/main" id="{F2D9DF24-C23B-8E11-5E8A-8EFA449A4F85}"/>
                </a:ext>
              </a:extLst>
            </p:cNvPr>
            <p:cNvGrpSpPr/>
            <p:nvPr/>
          </p:nvGrpSpPr>
          <p:grpSpPr>
            <a:xfrm>
              <a:off x="4046091" y="0"/>
              <a:ext cx="106703" cy="106703"/>
              <a:chOff x="0" y="0"/>
              <a:chExt cx="812800" cy="812800"/>
            </a:xfrm>
          </p:grpSpPr>
          <p:sp>
            <p:nvSpPr>
              <p:cNvPr id="1428" name="Google Shape;1428;p23">
                <a:extLst>
                  <a:ext uri="{FF2B5EF4-FFF2-40B4-BE49-F238E27FC236}">
                    <a16:creationId xmlns:a16="http://schemas.microsoft.com/office/drawing/2014/main" id="{9072E4DC-5065-8BB7-94BA-2C12388FD24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9" name="Google Shape;1429;p23">
                <a:extLst>
                  <a:ext uri="{FF2B5EF4-FFF2-40B4-BE49-F238E27FC236}">
                    <a16:creationId xmlns:a16="http://schemas.microsoft.com/office/drawing/2014/main" id="{D2ABEC39-FAD7-830C-1368-B5BE01CC220E}"/>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pic>
        <p:nvPicPr>
          <p:cNvPr id="1430" name="Google Shape;1430;p23">
            <a:extLst>
              <a:ext uri="{FF2B5EF4-FFF2-40B4-BE49-F238E27FC236}">
                <a16:creationId xmlns:a16="http://schemas.microsoft.com/office/drawing/2014/main" id="{E8D6A3F6-939C-7E71-581F-15E0E35B35DD}"/>
              </a:ext>
            </a:extLst>
          </p:cNvPr>
          <p:cNvPicPr preferRelativeResize="0"/>
          <p:nvPr/>
        </p:nvPicPr>
        <p:blipFill>
          <a:blip r:embed="rId7">
            <a:alphaModFix/>
          </a:blip>
          <a:stretch>
            <a:fillRect/>
          </a:stretch>
        </p:blipFill>
        <p:spPr>
          <a:xfrm>
            <a:off x="1655839" y="499137"/>
            <a:ext cx="2588850" cy="221550"/>
          </a:xfrm>
          <a:prstGeom prst="rect">
            <a:avLst/>
          </a:prstGeom>
          <a:noFill/>
          <a:ln>
            <a:noFill/>
          </a:ln>
        </p:spPr>
      </p:pic>
      <p:pic>
        <p:nvPicPr>
          <p:cNvPr id="4" name="Graphic 3">
            <a:extLst>
              <a:ext uri="{FF2B5EF4-FFF2-40B4-BE49-F238E27FC236}">
                <a16:creationId xmlns:a16="http://schemas.microsoft.com/office/drawing/2014/main" id="{2AA85A85-DC29-189A-F9CE-26742DF7BD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0846" y="1765789"/>
            <a:ext cx="8638266" cy="4849542"/>
          </a:xfrm>
          <a:prstGeom prst="rect">
            <a:avLst/>
          </a:prstGeom>
        </p:spPr>
      </p:pic>
    </p:spTree>
    <p:extLst>
      <p:ext uri="{BB962C8B-B14F-4D97-AF65-F5344CB8AC3E}">
        <p14:creationId xmlns:p14="http://schemas.microsoft.com/office/powerpoint/2010/main" val="314025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D27B1093-7AB9-F86C-4ED3-3FD25AE6419E}"/>
            </a:ext>
          </a:extLst>
        </p:cNvPr>
        <p:cNvGrpSpPr/>
        <p:nvPr/>
      </p:nvGrpSpPr>
      <p:grpSpPr>
        <a:xfrm>
          <a:off x="0" y="0"/>
          <a:ext cx="0" cy="0"/>
          <a:chOff x="0" y="0"/>
          <a:chExt cx="0" cy="0"/>
        </a:xfrm>
      </p:grpSpPr>
      <p:grpSp>
        <p:nvGrpSpPr>
          <p:cNvPr id="604" name="Google Shape;604;p13">
            <a:extLst>
              <a:ext uri="{FF2B5EF4-FFF2-40B4-BE49-F238E27FC236}">
                <a16:creationId xmlns:a16="http://schemas.microsoft.com/office/drawing/2014/main" id="{D607C7D8-D5A1-4F31-E76A-DD3F9C422B32}"/>
              </a:ext>
            </a:extLst>
          </p:cNvPr>
          <p:cNvGrpSpPr/>
          <p:nvPr/>
        </p:nvGrpSpPr>
        <p:grpSpPr>
          <a:xfrm rot="10800000">
            <a:off x="0" y="0"/>
            <a:ext cx="12192000" cy="6954441"/>
            <a:chOff x="0" y="-38100"/>
            <a:chExt cx="4816593" cy="2747433"/>
          </a:xfrm>
        </p:grpSpPr>
        <p:sp>
          <p:nvSpPr>
            <p:cNvPr id="605" name="Google Shape;605;p13">
              <a:extLst>
                <a:ext uri="{FF2B5EF4-FFF2-40B4-BE49-F238E27FC236}">
                  <a16:creationId xmlns:a16="http://schemas.microsoft.com/office/drawing/2014/main" id="{169275A8-5C83-87E3-4390-EA5BCD2964BA}"/>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06" name="Google Shape;606;p13">
              <a:extLst>
                <a:ext uri="{FF2B5EF4-FFF2-40B4-BE49-F238E27FC236}">
                  <a16:creationId xmlns:a16="http://schemas.microsoft.com/office/drawing/2014/main" id="{F1B4B424-4A18-3476-8F03-DE29DDE90CA9}"/>
                </a:ext>
              </a:extLst>
            </p:cNvPr>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607" name="Google Shape;607;p13">
            <a:extLst>
              <a:ext uri="{FF2B5EF4-FFF2-40B4-BE49-F238E27FC236}">
                <a16:creationId xmlns:a16="http://schemas.microsoft.com/office/drawing/2014/main" id="{8A488FC1-58F4-64FE-439F-89F670458903}"/>
              </a:ext>
            </a:extLst>
          </p:cNvPr>
          <p:cNvPicPr preferRelativeResize="0"/>
          <p:nvPr/>
        </p:nvPicPr>
        <p:blipFill>
          <a:blip r:embed="rId3">
            <a:alphaModFix/>
          </a:blip>
          <a:stretch>
            <a:fillRect/>
          </a:stretch>
        </p:blipFill>
        <p:spPr>
          <a:xfrm>
            <a:off x="-1187481" y="7285"/>
            <a:ext cx="15123941" cy="6845634"/>
          </a:xfrm>
          <a:prstGeom prst="rect">
            <a:avLst/>
          </a:prstGeom>
          <a:noFill/>
          <a:ln>
            <a:noFill/>
          </a:ln>
        </p:spPr>
      </p:pic>
      <p:sp>
        <p:nvSpPr>
          <p:cNvPr id="608" name="Google Shape;608;p13">
            <a:extLst>
              <a:ext uri="{FF2B5EF4-FFF2-40B4-BE49-F238E27FC236}">
                <a16:creationId xmlns:a16="http://schemas.microsoft.com/office/drawing/2014/main" id="{F4479A19-BAE0-E675-E4AE-35B9494ED29F}"/>
              </a:ext>
            </a:extLst>
          </p:cNvPr>
          <p:cNvSpPr/>
          <p:nvPr/>
        </p:nvSpPr>
        <p:spPr>
          <a:xfrm>
            <a:off x="4375311" y="-2955626"/>
            <a:ext cx="12871827" cy="12871827"/>
          </a:xfrm>
          <a:custGeom>
            <a:avLst/>
            <a:gdLst/>
            <a:ahLst/>
            <a:cxnLst/>
            <a:rect l="l" t="t" r="r" b="b"/>
            <a:pathLst>
              <a:path w="19307741" h="19307741" extrusionOk="0">
                <a:moveTo>
                  <a:pt x="0" y="0"/>
                </a:moveTo>
                <a:lnTo>
                  <a:pt x="19307742" y="0"/>
                </a:lnTo>
                <a:lnTo>
                  <a:pt x="19307742" y="19307741"/>
                </a:lnTo>
                <a:lnTo>
                  <a:pt x="0" y="19307741"/>
                </a:lnTo>
                <a:lnTo>
                  <a:pt x="0" y="0"/>
                </a:lnTo>
                <a:close/>
              </a:path>
            </a:pathLst>
          </a:custGeom>
          <a:blipFill rotWithShape="1">
            <a:blip r:embed="rId4">
              <a:alphaModFix amt="50000"/>
            </a:blip>
            <a:stretch>
              <a:fillRect/>
            </a:stretch>
          </a:blipFill>
          <a:ln>
            <a:noFill/>
          </a:ln>
        </p:spPr>
      </p:sp>
      <p:grpSp>
        <p:nvGrpSpPr>
          <p:cNvPr id="610" name="Google Shape;610;p13">
            <a:extLst>
              <a:ext uri="{FF2B5EF4-FFF2-40B4-BE49-F238E27FC236}">
                <a16:creationId xmlns:a16="http://schemas.microsoft.com/office/drawing/2014/main" id="{29F45208-53C9-2E6D-986D-3DFB51752B55}"/>
              </a:ext>
            </a:extLst>
          </p:cNvPr>
          <p:cNvGrpSpPr/>
          <p:nvPr/>
        </p:nvGrpSpPr>
        <p:grpSpPr>
          <a:xfrm>
            <a:off x="-1727227" y="5360872"/>
            <a:ext cx="2968507" cy="1183272"/>
            <a:chOff x="0" y="0"/>
            <a:chExt cx="5937015" cy="2366544"/>
          </a:xfrm>
        </p:grpSpPr>
        <p:sp>
          <p:nvSpPr>
            <p:cNvPr id="611" name="Google Shape;611;p13">
              <a:extLst>
                <a:ext uri="{FF2B5EF4-FFF2-40B4-BE49-F238E27FC236}">
                  <a16:creationId xmlns:a16="http://schemas.microsoft.com/office/drawing/2014/main" id="{1613D8BA-3933-7163-B993-E8A89D785DCE}"/>
                </a:ext>
              </a:extLst>
            </p:cNvPr>
            <p:cNvSpPr/>
            <p:nvPr/>
          </p:nvSpPr>
          <p:spPr>
            <a:xfrm flipH="1">
              <a:off x="1456410" y="0"/>
              <a:ext cx="4480605" cy="945000"/>
            </a:xfrm>
            <a:custGeom>
              <a:avLst/>
              <a:gdLst/>
              <a:ahLst/>
              <a:cxnLst/>
              <a:rect l="l" t="t" r="r" b="b"/>
              <a:pathLst>
                <a:path w="4480605" h="945000" extrusionOk="0">
                  <a:moveTo>
                    <a:pt x="4480605" y="0"/>
                  </a:moveTo>
                  <a:lnTo>
                    <a:pt x="0" y="0"/>
                  </a:lnTo>
                  <a:lnTo>
                    <a:pt x="0" y="945000"/>
                  </a:lnTo>
                  <a:lnTo>
                    <a:pt x="4480605" y="945000"/>
                  </a:lnTo>
                  <a:lnTo>
                    <a:pt x="4480605" y="0"/>
                  </a:lnTo>
                  <a:close/>
                </a:path>
              </a:pathLst>
            </a:custGeom>
            <a:blipFill rotWithShape="1">
              <a:blip r:embed="rId5">
                <a:alphaModFix/>
              </a:blip>
              <a:stretch>
                <a:fillRect/>
              </a:stretch>
            </a:blipFill>
            <a:ln>
              <a:noFill/>
            </a:ln>
          </p:spPr>
        </p:sp>
        <p:sp>
          <p:nvSpPr>
            <p:cNvPr id="612" name="Google Shape;612;p13">
              <a:extLst>
                <a:ext uri="{FF2B5EF4-FFF2-40B4-BE49-F238E27FC236}">
                  <a16:creationId xmlns:a16="http://schemas.microsoft.com/office/drawing/2014/main" id="{81D3DB7B-B055-2368-5C25-6BD1E9B0E6B8}"/>
                </a:ext>
              </a:extLst>
            </p:cNvPr>
            <p:cNvSpPr/>
            <p:nvPr/>
          </p:nvSpPr>
          <p:spPr>
            <a:xfrm>
              <a:off x="0" y="1196176"/>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6">
                <a:alphaModFix/>
              </a:blip>
              <a:stretch>
                <a:fillRect/>
              </a:stretch>
            </a:blipFill>
            <a:ln>
              <a:noFill/>
            </a:ln>
          </p:spPr>
        </p:sp>
        <p:sp>
          <p:nvSpPr>
            <p:cNvPr id="613" name="Google Shape;613;p13">
              <a:extLst>
                <a:ext uri="{FF2B5EF4-FFF2-40B4-BE49-F238E27FC236}">
                  <a16:creationId xmlns:a16="http://schemas.microsoft.com/office/drawing/2014/main" id="{4861D938-D258-0264-14B1-8676FD83C296}"/>
                </a:ext>
              </a:extLst>
            </p:cNvPr>
            <p:cNvSpPr/>
            <p:nvPr/>
          </p:nvSpPr>
          <p:spPr>
            <a:xfrm>
              <a:off x="1745664" y="1735114"/>
              <a:ext cx="3902097" cy="631430"/>
            </a:xfrm>
            <a:custGeom>
              <a:avLst/>
              <a:gdLst/>
              <a:ahLst/>
              <a:cxnLst/>
              <a:rect l="l" t="t" r="r" b="b"/>
              <a:pathLst>
                <a:path w="3902097" h="631430" extrusionOk="0">
                  <a:moveTo>
                    <a:pt x="0" y="0"/>
                  </a:moveTo>
                  <a:lnTo>
                    <a:pt x="3902097" y="0"/>
                  </a:lnTo>
                  <a:lnTo>
                    <a:pt x="3902097" y="631430"/>
                  </a:lnTo>
                  <a:lnTo>
                    <a:pt x="0" y="631430"/>
                  </a:lnTo>
                  <a:lnTo>
                    <a:pt x="0" y="0"/>
                  </a:lnTo>
                  <a:close/>
                </a:path>
              </a:pathLst>
            </a:custGeom>
            <a:blipFill rotWithShape="1">
              <a:blip r:embed="rId7">
                <a:alphaModFix/>
              </a:blip>
              <a:stretch>
                <a:fillRect/>
              </a:stretch>
            </a:blipFill>
            <a:ln>
              <a:noFill/>
            </a:ln>
          </p:spPr>
        </p:sp>
      </p:grpSp>
      <p:sp>
        <p:nvSpPr>
          <p:cNvPr id="620" name="Google Shape;620;p13">
            <a:extLst>
              <a:ext uri="{FF2B5EF4-FFF2-40B4-BE49-F238E27FC236}">
                <a16:creationId xmlns:a16="http://schemas.microsoft.com/office/drawing/2014/main" id="{2B3B4CA9-6B61-4AD2-1748-B079B2925070}"/>
              </a:ext>
            </a:extLst>
          </p:cNvPr>
          <p:cNvSpPr txBox="1"/>
          <p:nvPr/>
        </p:nvSpPr>
        <p:spPr>
          <a:xfrm>
            <a:off x="1373815" y="1266899"/>
            <a:ext cx="215239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400">
                <a:solidFill>
                  <a:srgbClr val="00B0F0"/>
                </a:solidFill>
                <a:latin typeface="Oswald"/>
                <a:ea typeface="Calibri Light"/>
                <a:cs typeface="Calibri Light"/>
              </a:rPr>
              <a:t>Concluzie</a:t>
            </a:r>
          </a:p>
        </p:txBody>
      </p:sp>
      <p:grpSp>
        <p:nvGrpSpPr>
          <p:cNvPr id="622" name="Google Shape;622;p13">
            <a:extLst>
              <a:ext uri="{FF2B5EF4-FFF2-40B4-BE49-F238E27FC236}">
                <a16:creationId xmlns:a16="http://schemas.microsoft.com/office/drawing/2014/main" id="{C9946B73-79D8-8DFD-4CA4-59CA0497E8DF}"/>
              </a:ext>
            </a:extLst>
          </p:cNvPr>
          <p:cNvGrpSpPr/>
          <p:nvPr/>
        </p:nvGrpSpPr>
        <p:grpSpPr>
          <a:xfrm>
            <a:off x="4664085" y="6172201"/>
            <a:ext cx="2076397" cy="53351"/>
            <a:chOff x="0" y="0"/>
            <a:chExt cx="4152794" cy="106703"/>
          </a:xfrm>
        </p:grpSpPr>
        <p:grpSp>
          <p:nvGrpSpPr>
            <p:cNvPr id="623" name="Google Shape;623;p13">
              <a:extLst>
                <a:ext uri="{FF2B5EF4-FFF2-40B4-BE49-F238E27FC236}">
                  <a16:creationId xmlns:a16="http://schemas.microsoft.com/office/drawing/2014/main" id="{B7A2F96A-AFB5-452A-EDD2-AA6E01641784}"/>
                </a:ext>
              </a:extLst>
            </p:cNvPr>
            <p:cNvGrpSpPr/>
            <p:nvPr/>
          </p:nvGrpSpPr>
          <p:grpSpPr>
            <a:xfrm>
              <a:off x="0" y="0"/>
              <a:ext cx="106703" cy="106703"/>
              <a:chOff x="0" y="0"/>
              <a:chExt cx="812800" cy="812800"/>
            </a:xfrm>
          </p:grpSpPr>
          <p:sp>
            <p:nvSpPr>
              <p:cNvPr id="624" name="Google Shape;624;p13">
                <a:extLst>
                  <a:ext uri="{FF2B5EF4-FFF2-40B4-BE49-F238E27FC236}">
                    <a16:creationId xmlns:a16="http://schemas.microsoft.com/office/drawing/2014/main" id="{A9CAA7FB-841A-3F44-A7FF-2E1CB991375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25" name="Google Shape;625;p13">
                <a:extLst>
                  <a:ext uri="{FF2B5EF4-FFF2-40B4-BE49-F238E27FC236}">
                    <a16:creationId xmlns:a16="http://schemas.microsoft.com/office/drawing/2014/main" id="{C3108DE9-1DF5-FD5E-0AB3-37B40F2F903A}"/>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26" name="Google Shape;626;p13">
              <a:extLst>
                <a:ext uri="{FF2B5EF4-FFF2-40B4-BE49-F238E27FC236}">
                  <a16:creationId xmlns:a16="http://schemas.microsoft.com/office/drawing/2014/main" id="{EB9EB46D-86D9-B0A2-A014-C4677FF4CCB9}"/>
                </a:ext>
              </a:extLst>
            </p:cNvPr>
            <p:cNvGrpSpPr/>
            <p:nvPr/>
          </p:nvGrpSpPr>
          <p:grpSpPr>
            <a:xfrm>
              <a:off x="1348697" y="0"/>
              <a:ext cx="106703" cy="106703"/>
              <a:chOff x="0" y="0"/>
              <a:chExt cx="812800" cy="812800"/>
            </a:xfrm>
          </p:grpSpPr>
          <p:sp>
            <p:nvSpPr>
              <p:cNvPr id="627" name="Google Shape;627;p13">
                <a:extLst>
                  <a:ext uri="{FF2B5EF4-FFF2-40B4-BE49-F238E27FC236}">
                    <a16:creationId xmlns:a16="http://schemas.microsoft.com/office/drawing/2014/main" id="{DB4C2011-B20A-0AB9-CA16-0FD7B8F461D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28" name="Google Shape;628;p13">
                <a:extLst>
                  <a:ext uri="{FF2B5EF4-FFF2-40B4-BE49-F238E27FC236}">
                    <a16:creationId xmlns:a16="http://schemas.microsoft.com/office/drawing/2014/main" id="{1083B66F-E2C5-4421-3EB0-48C7D1A631C8}"/>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29" name="Google Shape;629;p13">
              <a:extLst>
                <a:ext uri="{FF2B5EF4-FFF2-40B4-BE49-F238E27FC236}">
                  <a16:creationId xmlns:a16="http://schemas.microsoft.com/office/drawing/2014/main" id="{71A8A92D-477F-2F00-705A-02F131908DA0}"/>
                </a:ext>
              </a:extLst>
            </p:cNvPr>
            <p:cNvGrpSpPr/>
            <p:nvPr/>
          </p:nvGrpSpPr>
          <p:grpSpPr>
            <a:xfrm>
              <a:off x="1798263" y="0"/>
              <a:ext cx="106703" cy="106703"/>
              <a:chOff x="0" y="0"/>
              <a:chExt cx="812800" cy="812800"/>
            </a:xfrm>
          </p:grpSpPr>
          <p:sp>
            <p:nvSpPr>
              <p:cNvPr id="630" name="Google Shape;630;p13">
                <a:extLst>
                  <a:ext uri="{FF2B5EF4-FFF2-40B4-BE49-F238E27FC236}">
                    <a16:creationId xmlns:a16="http://schemas.microsoft.com/office/drawing/2014/main" id="{1D5F4C43-EF14-316C-41B1-D0141A23327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31" name="Google Shape;631;p13">
                <a:extLst>
                  <a:ext uri="{FF2B5EF4-FFF2-40B4-BE49-F238E27FC236}">
                    <a16:creationId xmlns:a16="http://schemas.microsoft.com/office/drawing/2014/main" id="{329B8688-C1EB-B54A-7C72-0071F8BCA4EE}"/>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32" name="Google Shape;632;p13">
              <a:extLst>
                <a:ext uri="{FF2B5EF4-FFF2-40B4-BE49-F238E27FC236}">
                  <a16:creationId xmlns:a16="http://schemas.microsoft.com/office/drawing/2014/main" id="{2CC0E783-01BF-F910-A12C-FF28358E92FB}"/>
                </a:ext>
              </a:extLst>
            </p:cNvPr>
            <p:cNvGrpSpPr/>
            <p:nvPr/>
          </p:nvGrpSpPr>
          <p:grpSpPr>
            <a:xfrm>
              <a:off x="2247828" y="0"/>
              <a:ext cx="106703" cy="106703"/>
              <a:chOff x="0" y="0"/>
              <a:chExt cx="812800" cy="812800"/>
            </a:xfrm>
          </p:grpSpPr>
          <p:sp>
            <p:nvSpPr>
              <p:cNvPr id="633" name="Google Shape;633;p13">
                <a:extLst>
                  <a:ext uri="{FF2B5EF4-FFF2-40B4-BE49-F238E27FC236}">
                    <a16:creationId xmlns:a16="http://schemas.microsoft.com/office/drawing/2014/main" id="{CBD0EEC8-AD6D-4740-2C57-97A69DA1611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34" name="Google Shape;634;p13">
                <a:extLst>
                  <a:ext uri="{FF2B5EF4-FFF2-40B4-BE49-F238E27FC236}">
                    <a16:creationId xmlns:a16="http://schemas.microsoft.com/office/drawing/2014/main" id="{8565C085-C38B-E6DF-998C-5BD6A0337BD9}"/>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35" name="Google Shape;635;p13">
              <a:extLst>
                <a:ext uri="{FF2B5EF4-FFF2-40B4-BE49-F238E27FC236}">
                  <a16:creationId xmlns:a16="http://schemas.microsoft.com/office/drawing/2014/main" id="{906947C4-5140-E670-CEB6-86FF22675F85}"/>
                </a:ext>
              </a:extLst>
            </p:cNvPr>
            <p:cNvGrpSpPr/>
            <p:nvPr/>
          </p:nvGrpSpPr>
          <p:grpSpPr>
            <a:xfrm>
              <a:off x="2697394" y="0"/>
              <a:ext cx="106703" cy="106703"/>
              <a:chOff x="0" y="0"/>
              <a:chExt cx="812800" cy="812800"/>
            </a:xfrm>
          </p:grpSpPr>
          <p:sp>
            <p:nvSpPr>
              <p:cNvPr id="636" name="Google Shape;636;p13">
                <a:extLst>
                  <a:ext uri="{FF2B5EF4-FFF2-40B4-BE49-F238E27FC236}">
                    <a16:creationId xmlns:a16="http://schemas.microsoft.com/office/drawing/2014/main" id="{72391B56-48A0-5F20-D0CC-81E9D64511D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37" name="Google Shape;637;p13">
                <a:extLst>
                  <a:ext uri="{FF2B5EF4-FFF2-40B4-BE49-F238E27FC236}">
                    <a16:creationId xmlns:a16="http://schemas.microsoft.com/office/drawing/2014/main" id="{99BE38D2-7F04-9D18-BE7C-F19B5AF37760}"/>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38" name="Google Shape;638;p13">
              <a:extLst>
                <a:ext uri="{FF2B5EF4-FFF2-40B4-BE49-F238E27FC236}">
                  <a16:creationId xmlns:a16="http://schemas.microsoft.com/office/drawing/2014/main" id="{8AC59872-8A7C-5BC7-B14F-673C99704A70}"/>
                </a:ext>
              </a:extLst>
            </p:cNvPr>
            <p:cNvGrpSpPr/>
            <p:nvPr/>
          </p:nvGrpSpPr>
          <p:grpSpPr>
            <a:xfrm>
              <a:off x="3146959" y="0"/>
              <a:ext cx="106703" cy="106703"/>
              <a:chOff x="0" y="0"/>
              <a:chExt cx="812800" cy="812800"/>
            </a:xfrm>
          </p:grpSpPr>
          <p:sp>
            <p:nvSpPr>
              <p:cNvPr id="639" name="Google Shape;639;p13">
                <a:extLst>
                  <a:ext uri="{FF2B5EF4-FFF2-40B4-BE49-F238E27FC236}">
                    <a16:creationId xmlns:a16="http://schemas.microsoft.com/office/drawing/2014/main" id="{D88C837B-F26C-E9BE-2760-81A0F83F5CE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40" name="Google Shape;640;p13">
                <a:extLst>
                  <a:ext uri="{FF2B5EF4-FFF2-40B4-BE49-F238E27FC236}">
                    <a16:creationId xmlns:a16="http://schemas.microsoft.com/office/drawing/2014/main" id="{A4CCCE17-992B-89A0-371E-8E1457AB66F2}"/>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41" name="Google Shape;641;p13">
              <a:extLst>
                <a:ext uri="{FF2B5EF4-FFF2-40B4-BE49-F238E27FC236}">
                  <a16:creationId xmlns:a16="http://schemas.microsoft.com/office/drawing/2014/main" id="{F8BC1A55-3043-9CE5-AD39-6D0B6E8483D4}"/>
                </a:ext>
              </a:extLst>
            </p:cNvPr>
            <p:cNvGrpSpPr/>
            <p:nvPr/>
          </p:nvGrpSpPr>
          <p:grpSpPr>
            <a:xfrm>
              <a:off x="449566" y="0"/>
              <a:ext cx="106703" cy="106703"/>
              <a:chOff x="0" y="0"/>
              <a:chExt cx="812800" cy="812800"/>
            </a:xfrm>
          </p:grpSpPr>
          <p:sp>
            <p:nvSpPr>
              <p:cNvPr id="642" name="Google Shape;642;p13">
                <a:extLst>
                  <a:ext uri="{FF2B5EF4-FFF2-40B4-BE49-F238E27FC236}">
                    <a16:creationId xmlns:a16="http://schemas.microsoft.com/office/drawing/2014/main" id="{AC5F047C-704E-EA60-EF93-9FE41A28AD1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43" name="Google Shape;643;p13">
                <a:extLst>
                  <a:ext uri="{FF2B5EF4-FFF2-40B4-BE49-F238E27FC236}">
                    <a16:creationId xmlns:a16="http://schemas.microsoft.com/office/drawing/2014/main" id="{A0ACAC29-8F7E-7BBF-5E15-E037ECC8DF5B}"/>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44" name="Google Shape;644;p13">
              <a:extLst>
                <a:ext uri="{FF2B5EF4-FFF2-40B4-BE49-F238E27FC236}">
                  <a16:creationId xmlns:a16="http://schemas.microsoft.com/office/drawing/2014/main" id="{9DD5B15A-8AEC-6B05-A452-7759E60FC918}"/>
                </a:ext>
              </a:extLst>
            </p:cNvPr>
            <p:cNvGrpSpPr/>
            <p:nvPr/>
          </p:nvGrpSpPr>
          <p:grpSpPr>
            <a:xfrm>
              <a:off x="899131" y="0"/>
              <a:ext cx="106703" cy="106703"/>
              <a:chOff x="0" y="0"/>
              <a:chExt cx="812800" cy="812800"/>
            </a:xfrm>
          </p:grpSpPr>
          <p:sp>
            <p:nvSpPr>
              <p:cNvPr id="645" name="Google Shape;645;p13">
                <a:extLst>
                  <a:ext uri="{FF2B5EF4-FFF2-40B4-BE49-F238E27FC236}">
                    <a16:creationId xmlns:a16="http://schemas.microsoft.com/office/drawing/2014/main" id="{4063A00C-A92E-3F2D-05E9-D3C428F6499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46" name="Google Shape;646;p13">
                <a:extLst>
                  <a:ext uri="{FF2B5EF4-FFF2-40B4-BE49-F238E27FC236}">
                    <a16:creationId xmlns:a16="http://schemas.microsoft.com/office/drawing/2014/main" id="{2849C979-A4C8-5559-21F7-00D46407166A}"/>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47" name="Google Shape;647;p13">
              <a:extLst>
                <a:ext uri="{FF2B5EF4-FFF2-40B4-BE49-F238E27FC236}">
                  <a16:creationId xmlns:a16="http://schemas.microsoft.com/office/drawing/2014/main" id="{E6542899-E8EC-EA9F-FA6D-8C60AABA5C05}"/>
                </a:ext>
              </a:extLst>
            </p:cNvPr>
            <p:cNvGrpSpPr/>
            <p:nvPr/>
          </p:nvGrpSpPr>
          <p:grpSpPr>
            <a:xfrm>
              <a:off x="3596525" y="0"/>
              <a:ext cx="106703" cy="106703"/>
              <a:chOff x="0" y="0"/>
              <a:chExt cx="812800" cy="812800"/>
            </a:xfrm>
          </p:grpSpPr>
          <p:sp>
            <p:nvSpPr>
              <p:cNvPr id="648" name="Google Shape;648;p13">
                <a:extLst>
                  <a:ext uri="{FF2B5EF4-FFF2-40B4-BE49-F238E27FC236}">
                    <a16:creationId xmlns:a16="http://schemas.microsoft.com/office/drawing/2014/main" id="{DF8E2822-70B2-7EE5-2085-A5152340986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49" name="Google Shape;649;p13">
                <a:extLst>
                  <a:ext uri="{FF2B5EF4-FFF2-40B4-BE49-F238E27FC236}">
                    <a16:creationId xmlns:a16="http://schemas.microsoft.com/office/drawing/2014/main" id="{2EFFD239-08D8-80A9-4BF9-F4E14C94DCF2}"/>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50" name="Google Shape;650;p13">
              <a:extLst>
                <a:ext uri="{FF2B5EF4-FFF2-40B4-BE49-F238E27FC236}">
                  <a16:creationId xmlns:a16="http://schemas.microsoft.com/office/drawing/2014/main" id="{2AA4C2E6-8E27-C1DC-90AD-7579BFF46472}"/>
                </a:ext>
              </a:extLst>
            </p:cNvPr>
            <p:cNvGrpSpPr/>
            <p:nvPr/>
          </p:nvGrpSpPr>
          <p:grpSpPr>
            <a:xfrm>
              <a:off x="4046091" y="0"/>
              <a:ext cx="106703" cy="106703"/>
              <a:chOff x="0" y="0"/>
              <a:chExt cx="812800" cy="812800"/>
            </a:xfrm>
          </p:grpSpPr>
          <p:sp>
            <p:nvSpPr>
              <p:cNvPr id="651" name="Google Shape;651;p13">
                <a:extLst>
                  <a:ext uri="{FF2B5EF4-FFF2-40B4-BE49-F238E27FC236}">
                    <a16:creationId xmlns:a16="http://schemas.microsoft.com/office/drawing/2014/main" id="{808B55C7-2319-41DD-F5A4-0CA1B49A029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52" name="Google Shape;652;p13">
                <a:extLst>
                  <a:ext uri="{FF2B5EF4-FFF2-40B4-BE49-F238E27FC236}">
                    <a16:creationId xmlns:a16="http://schemas.microsoft.com/office/drawing/2014/main" id="{510A69DA-7052-8030-25E6-0C8809504329}"/>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grpSp>
        <p:nvGrpSpPr>
          <p:cNvPr id="653" name="Google Shape;653;p13">
            <a:extLst>
              <a:ext uri="{FF2B5EF4-FFF2-40B4-BE49-F238E27FC236}">
                <a16:creationId xmlns:a16="http://schemas.microsoft.com/office/drawing/2014/main" id="{B3D2E51C-EA29-AB6F-ED6B-41DF617F9042}"/>
              </a:ext>
            </a:extLst>
          </p:cNvPr>
          <p:cNvGrpSpPr/>
          <p:nvPr/>
        </p:nvGrpSpPr>
        <p:grpSpPr>
          <a:xfrm>
            <a:off x="10536953" y="601635"/>
            <a:ext cx="3310095" cy="1005559"/>
            <a:chOff x="0" y="0"/>
            <a:chExt cx="6620190" cy="2011119"/>
          </a:xfrm>
        </p:grpSpPr>
        <p:sp>
          <p:nvSpPr>
            <p:cNvPr id="654" name="Google Shape;654;p13">
              <a:extLst>
                <a:ext uri="{FF2B5EF4-FFF2-40B4-BE49-F238E27FC236}">
                  <a16:creationId xmlns:a16="http://schemas.microsoft.com/office/drawing/2014/main" id="{9E645A36-3D66-EC57-EA21-B908D084796D}"/>
                </a:ext>
              </a:extLst>
            </p:cNvPr>
            <p:cNvSpPr/>
            <p:nvPr/>
          </p:nvSpPr>
          <p:spPr>
            <a:xfrm flipH="1">
              <a:off x="475266" y="1066119"/>
              <a:ext cx="4480605" cy="945000"/>
            </a:xfrm>
            <a:custGeom>
              <a:avLst/>
              <a:gdLst/>
              <a:ahLst/>
              <a:cxnLst/>
              <a:rect l="l" t="t" r="r" b="b"/>
              <a:pathLst>
                <a:path w="4480605" h="945000" extrusionOk="0">
                  <a:moveTo>
                    <a:pt x="4480604" y="0"/>
                  </a:moveTo>
                  <a:lnTo>
                    <a:pt x="0" y="0"/>
                  </a:lnTo>
                  <a:lnTo>
                    <a:pt x="0" y="945000"/>
                  </a:lnTo>
                  <a:lnTo>
                    <a:pt x="4480604" y="945000"/>
                  </a:lnTo>
                  <a:lnTo>
                    <a:pt x="4480604" y="0"/>
                  </a:lnTo>
                  <a:close/>
                </a:path>
              </a:pathLst>
            </a:custGeom>
            <a:blipFill rotWithShape="1">
              <a:blip r:embed="rId5">
                <a:alphaModFix/>
              </a:blip>
              <a:stretch>
                <a:fillRect/>
              </a:stretch>
            </a:blipFill>
            <a:ln>
              <a:noFill/>
            </a:ln>
          </p:spPr>
        </p:sp>
        <p:sp>
          <p:nvSpPr>
            <p:cNvPr id="655" name="Google Shape;655;p13">
              <a:extLst>
                <a:ext uri="{FF2B5EF4-FFF2-40B4-BE49-F238E27FC236}">
                  <a16:creationId xmlns:a16="http://schemas.microsoft.com/office/drawing/2014/main" id="{D6F61CE4-33EC-79C5-8820-E389AF64B7B1}"/>
                </a:ext>
              </a:extLst>
            </p:cNvPr>
            <p:cNvSpPr/>
            <p:nvPr/>
          </p:nvSpPr>
          <p:spPr>
            <a:xfrm>
              <a:off x="1131005" y="361961"/>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6">
                <a:alphaModFix/>
              </a:blip>
              <a:stretch>
                <a:fillRect/>
              </a:stretch>
            </a:blipFill>
            <a:ln>
              <a:noFill/>
            </a:ln>
          </p:spPr>
        </p:sp>
        <p:sp>
          <p:nvSpPr>
            <p:cNvPr id="656" name="Google Shape;656;p13">
              <a:extLst>
                <a:ext uri="{FF2B5EF4-FFF2-40B4-BE49-F238E27FC236}">
                  <a16:creationId xmlns:a16="http://schemas.microsoft.com/office/drawing/2014/main" id="{85406315-D304-FB9A-53A2-CC214E5A6BAC}"/>
                </a:ext>
              </a:extLst>
            </p:cNvPr>
            <p:cNvSpPr/>
            <p:nvPr/>
          </p:nvSpPr>
          <p:spPr>
            <a:xfrm rot="10800000" flipH="1">
              <a:off x="0" y="0"/>
              <a:ext cx="3902097" cy="631430"/>
            </a:xfrm>
            <a:custGeom>
              <a:avLst/>
              <a:gdLst/>
              <a:ahLst/>
              <a:cxnLst/>
              <a:rect l="l" t="t" r="r" b="b"/>
              <a:pathLst>
                <a:path w="3902097" h="631430" extrusionOk="0">
                  <a:moveTo>
                    <a:pt x="0" y="631430"/>
                  </a:moveTo>
                  <a:lnTo>
                    <a:pt x="3902097" y="631430"/>
                  </a:lnTo>
                  <a:lnTo>
                    <a:pt x="3902097" y="0"/>
                  </a:lnTo>
                  <a:lnTo>
                    <a:pt x="0" y="0"/>
                  </a:lnTo>
                  <a:lnTo>
                    <a:pt x="0" y="631430"/>
                  </a:lnTo>
                  <a:close/>
                </a:path>
              </a:pathLst>
            </a:custGeom>
            <a:blipFill rotWithShape="1">
              <a:blip r:embed="rId7">
                <a:alphaModFix/>
              </a:blip>
              <a:stretch>
                <a:fillRect/>
              </a:stretch>
            </a:blipFill>
            <a:ln>
              <a:noFill/>
            </a:ln>
          </p:spPr>
        </p:sp>
      </p:grpSp>
      <p:sp>
        <p:nvSpPr>
          <p:cNvPr id="5" name="CustomShape 2">
            <a:extLst>
              <a:ext uri="{FF2B5EF4-FFF2-40B4-BE49-F238E27FC236}">
                <a16:creationId xmlns:a16="http://schemas.microsoft.com/office/drawing/2014/main" id="{67742770-4397-6CB8-C3BA-D841F4239DCF}"/>
              </a:ext>
            </a:extLst>
          </p:cNvPr>
          <p:cNvSpPr/>
          <p:nvPr/>
        </p:nvSpPr>
        <p:spPr>
          <a:xfrm>
            <a:off x="530349" y="2426368"/>
            <a:ext cx="5986314"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marL="217170" lvl="1" algn="just">
              <a:buClr>
                <a:srgbClr val="000000"/>
              </a:buClr>
              <a:buSzPct val="45000"/>
            </a:pPr>
            <a:endParaRPr lang="en-US" sz="2400" spc="-1">
              <a:solidFill>
                <a:schemeClr val="bg1"/>
              </a:solidFill>
              <a:uFill>
                <a:solidFill>
                  <a:srgbClr val="FFFFFF"/>
                </a:solidFill>
              </a:uFill>
            </a:endParaRPr>
          </a:p>
        </p:txBody>
      </p:sp>
      <p:sp>
        <p:nvSpPr>
          <p:cNvPr id="4" name="TextBox 3">
            <a:extLst>
              <a:ext uri="{FF2B5EF4-FFF2-40B4-BE49-F238E27FC236}">
                <a16:creationId xmlns:a16="http://schemas.microsoft.com/office/drawing/2014/main" id="{3864E1B4-E52D-DBEE-EFBE-E6DF5FB54AC2}"/>
              </a:ext>
            </a:extLst>
          </p:cNvPr>
          <p:cNvSpPr txBox="1"/>
          <p:nvPr/>
        </p:nvSpPr>
        <p:spPr>
          <a:xfrm rot="360000">
            <a:off x="-1634441" y="-11142037"/>
            <a:ext cx="122211" cy="289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800">
                <a:solidFill>
                  <a:schemeClr val="bg1"/>
                </a:solidFill>
                <a:latin typeface="Papyrus"/>
              </a:rPr>
              <a:t>Va </a:t>
            </a:r>
            <a:r>
              <a:rPr lang="en-US" sz="7800" err="1">
                <a:solidFill>
                  <a:schemeClr val="bg1"/>
                </a:solidFill>
                <a:latin typeface="Papyrus"/>
              </a:rPr>
              <a:t>multumim</a:t>
            </a:r>
            <a:endParaRPr lang="en-US" sz="7800">
              <a:solidFill>
                <a:schemeClr val="bg1"/>
              </a:solidFill>
              <a:latin typeface="Papyrus"/>
            </a:endParaRPr>
          </a:p>
          <a:p>
            <a:r>
              <a:rPr lang="en-US" sz="7800" err="1">
                <a:solidFill>
                  <a:schemeClr val="bg1"/>
                </a:solidFill>
                <a:latin typeface="Papyrus"/>
              </a:rPr>
              <a:t>pentru</a:t>
            </a:r>
            <a:r>
              <a:rPr lang="en-US" sz="7800">
                <a:solidFill>
                  <a:schemeClr val="bg1"/>
                </a:solidFill>
                <a:latin typeface="Papyrus"/>
              </a:rPr>
              <a:t> </a:t>
            </a:r>
            <a:r>
              <a:rPr lang="en-US" sz="7800" err="1">
                <a:solidFill>
                  <a:schemeClr val="bg1"/>
                </a:solidFill>
                <a:latin typeface="Papyrus"/>
              </a:rPr>
              <a:t>atentie</a:t>
            </a:r>
            <a:r>
              <a:rPr lang="en-US" sz="7800">
                <a:solidFill>
                  <a:schemeClr val="bg1"/>
                </a:solidFill>
                <a:latin typeface="Papyrus"/>
              </a:rPr>
              <a:t>!</a:t>
            </a:r>
          </a:p>
        </p:txBody>
      </p:sp>
      <p:pic>
        <p:nvPicPr>
          <p:cNvPr id="7" name="Picture 6" descr="Conclusion - Free files and folders icons">
            <a:extLst>
              <a:ext uri="{FF2B5EF4-FFF2-40B4-BE49-F238E27FC236}">
                <a16:creationId xmlns:a16="http://schemas.microsoft.com/office/drawing/2014/main" id="{8958578D-437E-B6A9-0A5B-A5096CB702E6}"/>
              </a:ext>
            </a:extLst>
          </p:cNvPr>
          <p:cNvPicPr>
            <a:picLocks noChangeAspect="1"/>
          </p:cNvPicPr>
          <p:nvPr/>
        </p:nvPicPr>
        <p:blipFill>
          <a:blip r:embed="rId8"/>
          <a:stretch>
            <a:fillRect/>
          </a:stretch>
        </p:blipFill>
        <p:spPr>
          <a:xfrm>
            <a:off x="3525715" y="1291004"/>
            <a:ext cx="846993" cy="846993"/>
          </a:xfrm>
          <a:prstGeom prst="rect">
            <a:avLst/>
          </a:prstGeom>
        </p:spPr>
      </p:pic>
      <p:sp>
        <p:nvSpPr>
          <p:cNvPr id="8" name="TextBox 7">
            <a:extLst>
              <a:ext uri="{FF2B5EF4-FFF2-40B4-BE49-F238E27FC236}">
                <a16:creationId xmlns:a16="http://schemas.microsoft.com/office/drawing/2014/main" id="{FF857705-446A-168B-BF23-1E29F00774DD}"/>
              </a:ext>
            </a:extLst>
          </p:cNvPr>
          <p:cNvSpPr txBox="1"/>
          <p:nvPr/>
        </p:nvSpPr>
        <p:spPr>
          <a:xfrm>
            <a:off x="1639152" y="2335105"/>
            <a:ext cx="6785542" cy="3168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F2CD9AFD-BA95-1E74-117C-5B2EE5706295}"/>
              </a:ext>
            </a:extLst>
          </p:cNvPr>
          <p:cNvSpPr txBox="1"/>
          <p:nvPr/>
        </p:nvSpPr>
        <p:spPr>
          <a:xfrm>
            <a:off x="1243559" y="2496297"/>
            <a:ext cx="772951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chemeClr val="bg1"/>
                </a:solidFill>
                <a:ea typeface="+mn-lt"/>
                <a:cs typeface="+mn-lt"/>
              </a:rPr>
              <a:t>Acest proiectul a demonstrat că Bash este un instrument excelent pentru </a:t>
            </a:r>
            <a:r>
              <a:rPr lang="en-US" sz="2000" b="1">
                <a:solidFill>
                  <a:schemeClr val="bg1"/>
                </a:solidFill>
                <a:ea typeface="+mn-lt"/>
                <a:cs typeface="+mn-lt"/>
              </a:rPr>
              <a:t>automatizarea proceselor</a:t>
            </a:r>
            <a:r>
              <a:rPr lang="en-US" sz="2000">
                <a:solidFill>
                  <a:schemeClr val="bg1"/>
                </a:solidFill>
                <a:ea typeface="+mn-lt"/>
                <a:cs typeface="+mn-lt"/>
              </a:rPr>
              <a:t>, dar devine ineficient în cazul calculelor matematice complexe. Diferența uriașă de timp față de  </a:t>
            </a:r>
            <a:r>
              <a:rPr lang="en-US" sz="2000">
                <a:solidFill>
                  <a:schemeClr val="bg1"/>
                </a:solidFill>
                <a:latin typeface="Avenir Next LT Pro"/>
              </a:rPr>
              <a:t>funcția </a:t>
            </a:r>
            <a:r>
              <a:rPr lang="en-US" sz="2000" b="1">
                <a:solidFill>
                  <a:schemeClr val="bg1"/>
                </a:solidFill>
                <a:latin typeface="Avenir Next LT Pro"/>
              </a:rPr>
              <a:t>sort</a:t>
            </a:r>
            <a:r>
              <a:rPr lang="en-US" sz="2000">
                <a:solidFill>
                  <a:schemeClr val="bg1"/>
                </a:solidFill>
                <a:latin typeface="Avenir Next LT Pro"/>
              </a:rPr>
              <a:t> din Unix</a:t>
            </a:r>
            <a:r>
              <a:rPr lang="en-US" sz="2000">
                <a:solidFill>
                  <a:schemeClr val="bg1"/>
                </a:solidFill>
                <a:ea typeface="+mn-lt"/>
                <a:cs typeface="+mn-lt"/>
              </a:rPr>
              <a:t> confirmă superioritatea programelor compilabile în C, care sunt optimizate pentru gestionarea memoriei.</a:t>
            </a:r>
            <a:endParaRPr lang="en-US" sz="2000">
              <a:solidFill>
                <a:schemeClr val="bg1"/>
              </a:solidFill>
            </a:endParaRPr>
          </a:p>
        </p:txBody>
      </p:sp>
    </p:spTree>
    <p:extLst>
      <p:ext uri="{BB962C8B-B14F-4D97-AF65-F5344CB8AC3E}">
        <p14:creationId xmlns:p14="http://schemas.microsoft.com/office/powerpoint/2010/main" val="224071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C37F537-E8A2-26B6-F759-9E4E030892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681F4A-B792-81F5-90D3-A17E1EFBB996}"/>
              </a:ext>
            </a:extLst>
          </p:cNvPr>
          <p:cNvSpPr txBox="1"/>
          <p:nvPr/>
        </p:nvSpPr>
        <p:spPr>
          <a:xfrm rot="360000">
            <a:off x="110035" y="2522016"/>
            <a:ext cx="6328114"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800">
                <a:solidFill>
                  <a:schemeClr val="bg1"/>
                </a:solidFill>
                <a:latin typeface="Papyrus"/>
              </a:rPr>
              <a:t>Va </a:t>
            </a:r>
            <a:r>
              <a:rPr lang="en-US" sz="7800" err="1">
                <a:solidFill>
                  <a:schemeClr val="bg1"/>
                </a:solidFill>
                <a:latin typeface="Papyrus"/>
              </a:rPr>
              <a:t>multumim</a:t>
            </a:r>
            <a:endParaRPr lang="en-US" sz="7800">
              <a:solidFill>
                <a:schemeClr val="bg1"/>
              </a:solidFill>
              <a:latin typeface="Papyrus"/>
            </a:endParaRPr>
          </a:p>
          <a:p>
            <a:r>
              <a:rPr lang="en-US" sz="7800" err="1">
                <a:solidFill>
                  <a:schemeClr val="bg1"/>
                </a:solidFill>
                <a:latin typeface="Papyrus"/>
              </a:rPr>
              <a:t>pentru</a:t>
            </a:r>
            <a:r>
              <a:rPr lang="en-US" sz="7800">
                <a:solidFill>
                  <a:schemeClr val="bg1"/>
                </a:solidFill>
                <a:latin typeface="Papyrus"/>
              </a:rPr>
              <a:t> </a:t>
            </a:r>
            <a:r>
              <a:rPr lang="en-US" sz="7800" err="1">
                <a:solidFill>
                  <a:schemeClr val="bg1"/>
                </a:solidFill>
                <a:latin typeface="Papyrus"/>
              </a:rPr>
              <a:t>atentie</a:t>
            </a:r>
            <a:r>
              <a:rPr lang="en-US" sz="7800">
                <a:solidFill>
                  <a:schemeClr val="bg1"/>
                </a:solidFill>
                <a:latin typeface="Papyrus"/>
              </a:rPr>
              <a:t>!</a:t>
            </a:r>
          </a:p>
        </p:txBody>
      </p:sp>
    </p:spTree>
    <p:extLst>
      <p:ext uri="{BB962C8B-B14F-4D97-AF65-F5344CB8AC3E}">
        <p14:creationId xmlns:p14="http://schemas.microsoft.com/office/powerpoint/2010/main" val="4023071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1" name="Google Shape;661;p14"/>
          <p:cNvGrpSpPr/>
          <p:nvPr/>
        </p:nvGrpSpPr>
        <p:grpSpPr>
          <a:xfrm rot="10800000">
            <a:off x="0" y="0"/>
            <a:ext cx="12192000" cy="6954441"/>
            <a:chOff x="0" y="-38100"/>
            <a:chExt cx="4816593" cy="2747433"/>
          </a:xfrm>
        </p:grpSpPr>
        <p:sp>
          <p:nvSpPr>
            <p:cNvPr id="662" name="Google Shape;662;p1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63" name="Google Shape;663;p14"/>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664" name="Google Shape;664;p14"/>
          <p:cNvPicPr preferRelativeResize="0"/>
          <p:nvPr/>
        </p:nvPicPr>
        <p:blipFill>
          <a:blip r:embed="rId3">
            <a:alphaModFix/>
          </a:blip>
          <a:stretch>
            <a:fillRect/>
          </a:stretch>
        </p:blipFill>
        <p:spPr>
          <a:xfrm>
            <a:off x="-1166264" y="-49"/>
            <a:ext cx="15151261" cy="6858000"/>
          </a:xfrm>
          <a:prstGeom prst="rect">
            <a:avLst/>
          </a:prstGeom>
          <a:noFill/>
          <a:ln>
            <a:noFill/>
          </a:ln>
        </p:spPr>
      </p:pic>
      <p:pic>
        <p:nvPicPr>
          <p:cNvPr id="665" name="Google Shape;665;p14"/>
          <p:cNvPicPr preferRelativeResize="0"/>
          <p:nvPr/>
        </p:nvPicPr>
        <p:blipFill>
          <a:blip r:embed="rId4">
            <a:alphaModFix/>
          </a:blip>
          <a:stretch>
            <a:fillRect/>
          </a:stretch>
        </p:blipFill>
        <p:spPr>
          <a:xfrm>
            <a:off x="-2467517" y="4185230"/>
            <a:ext cx="2968500" cy="1183333"/>
          </a:xfrm>
          <a:prstGeom prst="rect">
            <a:avLst/>
          </a:prstGeom>
          <a:noFill/>
          <a:ln>
            <a:noFill/>
          </a:ln>
        </p:spPr>
      </p:pic>
      <p:pic>
        <p:nvPicPr>
          <p:cNvPr id="666" name="Google Shape;666;p14"/>
          <p:cNvPicPr preferRelativeResize="0"/>
          <p:nvPr/>
        </p:nvPicPr>
        <p:blipFill>
          <a:blip r:embed="rId5">
            <a:alphaModFix/>
          </a:blip>
          <a:stretch>
            <a:fillRect/>
          </a:stretch>
        </p:blipFill>
        <p:spPr>
          <a:xfrm>
            <a:off x="11226757" y="29425"/>
            <a:ext cx="861376" cy="4513151"/>
          </a:xfrm>
          <a:prstGeom prst="rect">
            <a:avLst/>
          </a:prstGeom>
          <a:noFill/>
          <a:ln>
            <a:noFill/>
          </a:ln>
        </p:spPr>
      </p:pic>
      <p:sp>
        <p:nvSpPr>
          <p:cNvPr id="674" name="Google Shape;674;p14"/>
          <p:cNvSpPr txBox="1"/>
          <p:nvPr/>
        </p:nvSpPr>
        <p:spPr>
          <a:xfrm>
            <a:off x="1264627" y="1160426"/>
            <a:ext cx="7884186" cy="92333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l">
              <a:lnSpc>
                <a:spcPct val="100000"/>
              </a:lnSpc>
              <a:spcBef>
                <a:spcPts val="0"/>
              </a:spcBef>
              <a:spcAft>
                <a:spcPts val="0"/>
              </a:spcAft>
              <a:buNone/>
            </a:pPr>
            <a:r>
              <a:rPr lang="en-US" sz="6000" b="1">
                <a:solidFill>
                  <a:srgbClr val="60C7F6"/>
                </a:solidFill>
                <a:latin typeface="Oswald"/>
                <a:sym typeface="Oswald"/>
              </a:rPr>
              <a:t>Cuprins</a:t>
            </a:r>
            <a:endParaRPr lang="en-US" sz="6000" b="1">
              <a:solidFill>
                <a:srgbClr val="60C7F6"/>
              </a:solidFill>
              <a:latin typeface="Oswald"/>
            </a:endParaRPr>
          </a:p>
        </p:txBody>
      </p:sp>
      <p:sp>
        <p:nvSpPr>
          <p:cNvPr id="675" name="Google Shape;675;p14"/>
          <p:cNvSpPr txBox="1"/>
          <p:nvPr/>
        </p:nvSpPr>
        <p:spPr>
          <a:xfrm>
            <a:off x="1264627" y="2082057"/>
            <a:ext cx="10371551" cy="526297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2540">
              <a:lnSpc>
                <a:spcPct val="150000"/>
              </a:lnSpc>
            </a:pPr>
            <a:r>
              <a:rPr lang="en-US" sz="2400">
                <a:solidFill>
                  <a:schemeClr val="bg1"/>
                </a:solidFill>
                <a:latin typeface="Avenir Next LT Pro"/>
                <a:ea typeface="Calibri"/>
                <a:sym typeface="Montserrat"/>
              </a:rPr>
              <a:t>●</a:t>
            </a:r>
            <a:r>
              <a:rPr lang="en-US" sz="2400">
                <a:solidFill>
                  <a:schemeClr val="bg1"/>
                </a:solidFill>
                <a:latin typeface="Avenir Next LT Pro"/>
                <a:ea typeface="Calibri"/>
                <a:cs typeface="Calibri"/>
                <a:sym typeface="Montserrat"/>
              </a:rPr>
              <a:t> </a:t>
            </a:r>
            <a:r>
              <a:rPr lang="en-US" sz="2400" err="1">
                <a:solidFill>
                  <a:schemeClr val="bg1"/>
                </a:solidFill>
                <a:latin typeface="Avenir Next LT Pro"/>
                <a:ea typeface="Calibri"/>
                <a:cs typeface="Calibri"/>
                <a:sym typeface="Montserrat"/>
              </a:rPr>
              <a:t>Descrierea</a:t>
            </a:r>
            <a:r>
              <a:rPr lang="en-US" sz="2400">
                <a:solidFill>
                  <a:schemeClr val="bg1"/>
                </a:solidFill>
                <a:latin typeface="Avenir Next LT Pro"/>
                <a:ea typeface="Calibri"/>
                <a:cs typeface="Calibri"/>
                <a:sym typeface="Montserrat"/>
              </a:rPr>
              <a:t> </a:t>
            </a:r>
            <a:r>
              <a:rPr lang="en-US" sz="2400" err="1">
                <a:solidFill>
                  <a:schemeClr val="bg1"/>
                </a:solidFill>
                <a:latin typeface="Avenir Next LT Pro"/>
                <a:ea typeface="Calibri"/>
                <a:cs typeface="Calibri"/>
                <a:sym typeface="Montserrat"/>
              </a:rPr>
              <a:t>Problemei</a:t>
            </a:r>
            <a:endParaRPr lang="en-US" sz="2400" err="1">
              <a:solidFill>
                <a:schemeClr val="bg1"/>
              </a:solidFill>
              <a:latin typeface="Avenir Next LT Pro"/>
              <a:ea typeface="Calibri"/>
              <a:cs typeface="Calibri"/>
            </a:endParaRPr>
          </a:p>
          <a:p>
            <a:pPr marL="2540">
              <a:lnSpc>
                <a:spcPct val="150000"/>
              </a:lnSpc>
            </a:pPr>
            <a:r>
              <a:rPr lang="en-US" sz="2400">
                <a:solidFill>
                  <a:schemeClr val="bg1"/>
                </a:solidFill>
                <a:latin typeface="Avenir Next LT Pro"/>
                <a:ea typeface="Calibri"/>
                <a:sym typeface="Montserrat"/>
              </a:rPr>
              <a:t>● </a:t>
            </a:r>
            <a:r>
              <a:rPr lang="en-US" sz="2400" err="1">
                <a:solidFill>
                  <a:schemeClr val="bg1"/>
                </a:solidFill>
                <a:latin typeface="Avenir Next LT Pro"/>
                <a:ea typeface="Calibri"/>
                <a:cs typeface="Calibri"/>
                <a:sym typeface="Montserrat"/>
              </a:rPr>
              <a:t>Descriere</a:t>
            </a:r>
            <a:r>
              <a:rPr lang="en-US" sz="2400">
                <a:solidFill>
                  <a:schemeClr val="bg1"/>
                </a:solidFill>
                <a:latin typeface="Avenir Next LT Pro"/>
                <a:ea typeface="Calibri"/>
                <a:cs typeface="Calibri"/>
                <a:sym typeface="Montserrat"/>
              </a:rPr>
              <a:t> Shell Sort</a:t>
            </a:r>
            <a:endParaRPr lang="en-US" sz="2400">
              <a:solidFill>
                <a:schemeClr val="bg1"/>
              </a:solidFill>
              <a:latin typeface="Avenir Next LT Pro"/>
              <a:ea typeface="Calibri"/>
              <a:cs typeface="Calibri"/>
            </a:endParaRPr>
          </a:p>
          <a:p>
            <a:pPr marL="2540">
              <a:lnSpc>
                <a:spcPct val="150000"/>
              </a:lnSpc>
            </a:pPr>
            <a:r>
              <a:rPr lang="en-US" sz="2400">
                <a:solidFill>
                  <a:schemeClr val="bg1"/>
                </a:solidFill>
                <a:latin typeface="Avenir Next LT Pro"/>
                <a:ea typeface="Calibri"/>
                <a:sym typeface="Montserrat"/>
              </a:rPr>
              <a:t>● </a:t>
            </a:r>
            <a:r>
              <a:rPr lang="en-US" sz="2400" err="1">
                <a:solidFill>
                  <a:schemeClr val="bg1"/>
                </a:solidFill>
                <a:latin typeface="Avenir Next LT Pro"/>
                <a:ea typeface="Calibri"/>
                <a:cs typeface="Calibri"/>
                <a:sym typeface="Montserrat"/>
              </a:rPr>
              <a:t>Descriere</a:t>
            </a:r>
            <a:r>
              <a:rPr lang="en-US" sz="2400">
                <a:solidFill>
                  <a:schemeClr val="bg1"/>
                </a:solidFill>
                <a:latin typeface="Avenir Next LT Pro"/>
                <a:ea typeface="Calibri"/>
                <a:cs typeface="Calibri"/>
                <a:sym typeface="Montserrat"/>
              </a:rPr>
              <a:t> </a:t>
            </a:r>
            <a:r>
              <a:rPr lang="en-US" sz="2400" err="1">
                <a:solidFill>
                  <a:schemeClr val="bg1"/>
                </a:solidFill>
                <a:latin typeface="Avenir Next LT Pro"/>
                <a:ea typeface="Calibri"/>
                <a:cs typeface="Calibri"/>
                <a:sym typeface="Montserrat"/>
              </a:rPr>
              <a:t>Bitonic</a:t>
            </a:r>
            <a:r>
              <a:rPr lang="en-US" sz="2400">
                <a:solidFill>
                  <a:schemeClr val="bg1"/>
                </a:solidFill>
                <a:latin typeface="Avenir Next LT Pro"/>
                <a:ea typeface="Calibri"/>
                <a:cs typeface="Calibri"/>
                <a:sym typeface="Montserrat"/>
              </a:rPr>
              <a:t> Sort</a:t>
            </a:r>
            <a:endParaRPr lang="en-US" sz="2400">
              <a:solidFill>
                <a:schemeClr val="bg1"/>
              </a:solidFill>
              <a:latin typeface="Avenir Next LT Pro"/>
              <a:ea typeface="Calibri"/>
              <a:cs typeface="Calibri"/>
            </a:endParaRPr>
          </a:p>
          <a:p>
            <a:pPr marL="2540">
              <a:lnSpc>
                <a:spcPct val="150000"/>
              </a:lnSpc>
            </a:pPr>
            <a:r>
              <a:rPr lang="en-US" sz="2400">
                <a:solidFill>
                  <a:schemeClr val="bg1"/>
                </a:solidFill>
                <a:latin typeface="Avenir Next LT Pro"/>
                <a:ea typeface="Calibri"/>
                <a:sym typeface="Montserrat"/>
              </a:rPr>
              <a:t>● </a:t>
            </a:r>
            <a:r>
              <a:rPr lang="en-US" sz="2400">
                <a:solidFill>
                  <a:schemeClr val="bg1"/>
                </a:solidFill>
                <a:latin typeface="Avenir Next LT Pro"/>
                <a:ea typeface="Calibri"/>
                <a:cs typeface="Calibri"/>
                <a:sym typeface="Montserrat"/>
              </a:rPr>
              <a:t>Design-ul </a:t>
            </a:r>
            <a:r>
              <a:rPr lang="en-US" sz="2400" err="1">
                <a:solidFill>
                  <a:schemeClr val="bg1"/>
                </a:solidFill>
                <a:latin typeface="Avenir Next LT Pro"/>
                <a:ea typeface="Calibri"/>
                <a:cs typeface="Calibri"/>
                <a:sym typeface="Montserrat"/>
              </a:rPr>
              <a:t>Soluției</a:t>
            </a:r>
            <a:endParaRPr lang="en-US" sz="2400" err="1">
              <a:solidFill>
                <a:schemeClr val="bg1"/>
              </a:solidFill>
              <a:latin typeface="Avenir Next LT Pro"/>
              <a:ea typeface="Calibri"/>
              <a:cs typeface="Calibri"/>
            </a:endParaRPr>
          </a:p>
          <a:p>
            <a:pPr marL="2540">
              <a:lnSpc>
                <a:spcPct val="150000"/>
              </a:lnSpc>
            </a:pPr>
            <a:r>
              <a:rPr lang="en-US" sz="2400">
                <a:solidFill>
                  <a:schemeClr val="bg1"/>
                </a:solidFill>
                <a:latin typeface="Avenir Next LT Pro"/>
                <a:ea typeface="Calibri"/>
                <a:sym typeface="Montserrat"/>
              </a:rPr>
              <a:t>● </a:t>
            </a:r>
            <a:r>
              <a:rPr lang="en-US" sz="2400" err="1">
                <a:solidFill>
                  <a:schemeClr val="bg1"/>
                </a:solidFill>
                <a:latin typeface="Avenir Next LT Pro"/>
                <a:ea typeface="Calibri"/>
                <a:sym typeface="Montserrat"/>
              </a:rPr>
              <a:t>Probleme</a:t>
            </a:r>
            <a:r>
              <a:rPr lang="en-US" sz="2400">
                <a:solidFill>
                  <a:schemeClr val="bg1"/>
                </a:solidFill>
                <a:latin typeface="Avenir Next LT Pro"/>
                <a:ea typeface="Calibri"/>
                <a:cs typeface="Calibri"/>
                <a:sym typeface="Montserrat"/>
              </a:rPr>
              <a:t> </a:t>
            </a:r>
            <a:r>
              <a:rPr lang="en-US" sz="2400" err="1">
                <a:solidFill>
                  <a:schemeClr val="bg1"/>
                </a:solidFill>
                <a:latin typeface="Avenir Next LT Pro"/>
                <a:ea typeface="Calibri"/>
                <a:cs typeface="Calibri"/>
                <a:sym typeface="Montserrat"/>
              </a:rPr>
              <a:t>Întâmpinate</a:t>
            </a:r>
            <a:endParaRPr lang="en-US" sz="2400">
              <a:solidFill>
                <a:schemeClr val="bg1"/>
              </a:solidFill>
              <a:latin typeface="Avenir Next LT Pro"/>
              <a:ea typeface="Calibri"/>
              <a:cs typeface="Calibri"/>
            </a:endParaRPr>
          </a:p>
          <a:p>
            <a:pPr marL="2540">
              <a:lnSpc>
                <a:spcPct val="150000"/>
              </a:lnSpc>
            </a:pPr>
            <a:r>
              <a:rPr lang="en-US" sz="2400">
                <a:solidFill>
                  <a:schemeClr val="bg1"/>
                </a:solidFill>
                <a:latin typeface="Avenir Next LT Pro"/>
                <a:ea typeface="Calibri"/>
                <a:sym typeface="Montserrat"/>
              </a:rPr>
              <a:t>● </a:t>
            </a:r>
            <a:r>
              <a:rPr lang="en-US" sz="2400" err="1">
                <a:solidFill>
                  <a:schemeClr val="bg1"/>
                </a:solidFill>
                <a:latin typeface="Avenir Next LT Pro"/>
                <a:ea typeface="Calibri"/>
                <a:cs typeface="Calibri"/>
                <a:sym typeface="Montserrat"/>
              </a:rPr>
              <a:t>Implementarea</a:t>
            </a:r>
            <a:r>
              <a:rPr lang="en-US" sz="2400">
                <a:solidFill>
                  <a:schemeClr val="bg1"/>
                </a:solidFill>
                <a:latin typeface="Avenir Next LT Pro"/>
                <a:ea typeface="Calibri"/>
                <a:cs typeface="Calibri"/>
                <a:sym typeface="Montserrat"/>
              </a:rPr>
              <a:t> </a:t>
            </a:r>
            <a:r>
              <a:rPr lang="en-US" sz="2400" err="1">
                <a:solidFill>
                  <a:schemeClr val="bg1"/>
                </a:solidFill>
                <a:latin typeface="Avenir Next LT Pro"/>
                <a:ea typeface="Calibri"/>
                <a:cs typeface="Calibri"/>
                <a:sym typeface="Montserrat"/>
              </a:rPr>
              <a:t>Programului</a:t>
            </a:r>
            <a:endParaRPr lang="en-US" err="1">
              <a:solidFill>
                <a:schemeClr val="bg1"/>
              </a:solidFill>
            </a:endParaRPr>
          </a:p>
          <a:p>
            <a:pPr marL="2540">
              <a:lnSpc>
                <a:spcPct val="150000"/>
              </a:lnSpc>
            </a:pPr>
            <a:r>
              <a:rPr lang="en-US" sz="2400">
                <a:solidFill>
                  <a:schemeClr val="bg1"/>
                </a:solidFill>
                <a:latin typeface="Avenir Next LT Pro"/>
                <a:ea typeface="Calibri"/>
                <a:sym typeface="Montserrat"/>
              </a:rPr>
              <a:t>● </a:t>
            </a:r>
            <a:r>
              <a:rPr lang="en-US" sz="2400" err="1">
                <a:solidFill>
                  <a:schemeClr val="bg1"/>
                </a:solidFill>
                <a:latin typeface="Avenir Next LT Pro"/>
                <a:ea typeface="Calibri"/>
                <a:cs typeface="Calibri"/>
                <a:sym typeface="Montserrat"/>
              </a:rPr>
              <a:t>Experimente</a:t>
            </a:r>
            <a:endParaRPr lang="en-US" sz="2400" err="1">
              <a:solidFill>
                <a:schemeClr val="bg1"/>
              </a:solidFill>
              <a:latin typeface="Avenir Next LT Pro"/>
              <a:ea typeface="Calibri"/>
              <a:cs typeface="Calibri"/>
            </a:endParaRPr>
          </a:p>
          <a:p>
            <a:pPr marL="2540">
              <a:lnSpc>
                <a:spcPct val="150000"/>
              </a:lnSpc>
            </a:pPr>
            <a:r>
              <a:rPr lang="en-US" sz="2400">
                <a:solidFill>
                  <a:schemeClr val="bg1"/>
                </a:solidFill>
                <a:latin typeface="Avenir Next LT Pro"/>
                <a:ea typeface="Calibri"/>
                <a:sym typeface="Montserrat"/>
              </a:rPr>
              <a:t>● </a:t>
            </a:r>
            <a:r>
              <a:rPr lang="en-US" sz="2400" err="1">
                <a:solidFill>
                  <a:schemeClr val="bg1"/>
                </a:solidFill>
                <a:latin typeface="Avenir Next LT Pro"/>
                <a:ea typeface="Calibri"/>
                <a:cs typeface="Calibri"/>
                <a:sym typeface="Montserrat"/>
              </a:rPr>
              <a:t>Concluzie</a:t>
            </a:r>
            <a:endParaRPr lang="en-US" sz="2400" err="1">
              <a:solidFill>
                <a:schemeClr val="bg1"/>
              </a:solidFill>
              <a:latin typeface="Avenir Next LT Pro"/>
              <a:ea typeface="Calibri"/>
              <a:cs typeface="Calibri"/>
            </a:endParaRPr>
          </a:p>
          <a:p>
            <a:pPr marL="2540">
              <a:lnSpc>
                <a:spcPct val="150000"/>
              </a:lnSpc>
            </a:pPr>
            <a:endParaRPr lang="en-US" sz="1800">
              <a:solidFill>
                <a:schemeClr val="bg1"/>
              </a:solidFill>
              <a:latin typeface="Avenir Next LT Pro"/>
              <a:ea typeface="Calibri"/>
              <a:cs typeface="Calibri"/>
            </a:endParaRPr>
          </a:p>
          <a:p>
            <a:pPr>
              <a:lnSpc>
                <a:spcPct val="150000"/>
              </a:lnSpc>
            </a:pPr>
            <a:endParaRPr lang="en-US" sz="1800">
              <a:solidFill>
                <a:schemeClr val="bg1"/>
              </a:solidFill>
              <a:latin typeface="Avenir Next LT Pro"/>
              <a:ea typeface="Calibri"/>
            </a:endParaRPr>
          </a:p>
        </p:txBody>
      </p:sp>
      <p:grpSp>
        <p:nvGrpSpPr>
          <p:cNvPr id="676" name="Google Shape;676;p14"/>
          <p:cNvGrpSpPr/>
          <p:nvPr/>
        </p:nvGrpSpPr>
        <p:grpSpPr>
          <a:xfrm>
            <a:off x="686377" y="321169"/>
            <a:ext cx="2076397" cy="53351"/>
            <a:chOff x="0" y="0"/>
            <a:chExt cx="4152794" cy="106703"/>
          </a:xfrm>
        </p:grpSpPr>
        <p:grpSp>
          <p:nvGrpSpPr>
            <p:cNvPr id="677" name="Google Shape;677;p14"/>
            <p:cNvGrpSpPr/>
            <p:nvPr/>
          </p:nvGrpSpPr>
          <p:grpSpPr>
            <a:xfrm>
              <a:off x="0" y="0"/>
              <a:ext cx="106703" cy="106703"/>
              <a:chOff x="0" y="0"/>
              <a:chExt cx="812800" cy="812800"/>
            </a:xfrm>
          </p:grpSpPr>
          <p:sp>
            <p:nvSpPr>
              <p:cNvPr id="678" name="Google Shape;67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79" name="Google Shape;679;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80" name="Google Shape;680;p14"/>
            <p:cNvGrpSpPr/>
            <p:nvPr/>
          </p:nvGrpSpPr>
          <p:grpSpPr>
            <a:xfrm>
              <a:off x="1348697" y="0"/>
              <a:ext cx="106703" cy="106703"/>
              <a:chOff x="0" y="0"/>
              <a:chExt cx="812800" cy="812800"/>
            </a:xfrm>
          </p:grpSpPr>
          <p:sp>
            <p:nvSpPr>
              <p:cNvPr id="681" name="Google Shape;68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82" name="Google Shape;682;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83" name="Google Shape;683;p14"/>
            <p:cNvGrpSpPr/>
            <p:nvPr/>
          </p:nvGrpSpPr>
          <p:grpSpPr>
            <a:xfrm>
              <a:off x="1798263" y="0"/>
              <a:ext cx="106703" cy="106703"/>
              <a:chOff x="0" y="0"/>
              <a:chExt cx="812800" cy="812800"/>
            </a:xfrm>
          </p:grpSpPr>
          <p:sp>
            <p:nvSpPr>
              <p:cNvPr id="684" name="Google Shape;684;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85" name="Google Shape;685;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86" name="Google Shape;686;p14"/>
            <p:cNvGrpSpPr/>
            <p:nvPr/>
          </p:nvGrpSpPr>
          <p:grpSpPr>
            <a:xfrm>
              <a:off x="2247828" y="0"/>
              <a:ext cx="106703" cy="106703"/>
              <a:chOff x="0" y="0"/>
              <a:chExt cx="812800" cy="812800"/>
            </a:xfrm>
          </p:grpSpPr>
          <p:sp>
            <p:nvSpPr>
              <p:cNvPr id="687" name="Google Shape;687;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88" name="Google Shape;688;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89" name="Google Shape;689;p14"/>
            <p:cNvGrpSpPr/>
            <p:nvPr/>
          </p:nvGrpSpPr>
          <p:grpSpPr>
            <a:xfrm>
              <a:off x="2697394" y="0"/>
              <a:ext cx="106703" cy="106703"/>
              <a:chOff x="0" y="0"/>
              <a:chExt cx="812800" cy="812800"/>
            </a:xfrm>
          </p:grpSpPr>
          <p:sp>
            <p:nvSpPr>
              <p:cNvPr id="690" name="Google Shape;69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91" name="Google Shape;691;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92" name="Google Shape;692;p14"/>
            <p:cNvGrpSpPr/>
            <p:nvPr/>
          </p:nvGrpSpPr>
          <p:grpSpPr>
            <a:xfrm>
              <a:off x="3146959" y="0"/>
              <a:ext cx="106703" cy="106703"/>
              <a:chOff x="0" y="0"/>
              <a:chExt cx="812800" cy="812800"/>
            </a:xfrm>
          </p:grpSpPr>
          <p:sp>
            <p:nvSpPr>
              <p:cNvPr id="693" name="Google Shape;69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94" name="Google Shape;694;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95" name="Google Shape;695;p14"/>
            <p:cNvGrpSpPr/>
            <p:nvPr/>
          </p:nvGrpSpPr>
          <p:grpSpPr>
            <a:xfrm>
              <a:off x="449566" y="0"/>
              <a:ext cx="106703" cy="106703"/>
              <a:chOff x="0" y="0"/>
              <a:chExt cx="812800" cy="812800"/>
            </a:xfrm>
          </p:grpSpPr>
          <p:sp>
            <p:nvSpPr>
              <p:cNvPr id="696" name="Google Shape;69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97" name="Google Shape;697;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98" name="Google Shape;698;p14"/>
            <p:cNvGrpSpPr/>
            <p:nvPr/>
          </p:nvGrpSpPr>
          <p:grpSpPr>
            <a:xfrm>
              <a:off x="899131" y="0"/>
              <a:ext cx="106703" cy="106703"/>
              <a:chOff x="0" y="0"/>
              <a:chExt cx="812800" cy="812800"/>
            </a:xfrm>
          </p:grpSpPr>
          <p:sp>
            <p:nvSpPr>
              <p:cNvPr id="699" name="Google Shape;69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700" name="Google Shape;700;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701" name="Google Shape;701;p14"/>
            <p:cNvGrpSpPr/>
            <p:nvPr/>
          </p:nvGrpSpPr>
          <p:grpSpPr>
            <a:xfrm>
              <a:off x="3596525" y="0"/>
              <a:ext cx="106703" cy="106703"/>
              <a:chOff x="0" y="0"/>
              <a:chExt cx="812800" cy="812800"/>
            </a:xfrm>
          </p:grpSpPr>
          <p:sp>
            <p:nvSpPr>
              <p:cNvPr id="702" name="Google Shape;70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703" name="Google Shape;703;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704" name="Google Shape;704;p14"/>
            <p:cNvGrpSpPr/>
            <p:nvPr/>
          </p:nvGrpSpPr>
          <p:grpSpPr>
            <a:xfrm>
              <a:off x="4046091" y="0"/>
              <a:ext cx="106703" cy="106703"/>
              <a:chOff x="0" y="0"/>
              <a:chExt cx="812800" cy="812800"/>
            </a:xfrm>
          </p:grpSpPr>
          <p:sp>
            <p:nvSpPr>
              <p:cNvPr id="705" name="Google Shape;70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706" name="Google Shape;706;p14"/>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pic>
        <p:nvPicPr>
          <p:cNvPr id="5" name="Picture 4" descr="A cartoon penguin with yellow feet&#10;&#10;AI-generated content may be incorrect.">
            <a:extLst>
              <a:ext uri="{FF2B5EF4-FFF2-40B4-BE49-F238E27FC236}">
                <a16:creationId xmlns:a16="http://schemas.microsoft.com/office/drawing/2014/main" id="{9B51212E-2724-27DF-EE2C-7CD941CD94F3}"/>
              </a:ext>
            </a:extLst>
          </p:cNvPr>
          <p:cNvPicPr>
            <a:picLocks noChangeAspect="1"/>
          </p:cNvPicPr>
          <p:nvPr/>
        </p:nvPicPr>
        <p:blipFill>
          <a:blip r:embed="rId6"/>
          <a:stretch>
            <a:fillRect/>
          </a:stretch>
        </p:blipFill>
        <p:spPr>
          <a:xfrm>
            <a:off x="7421441" y="2582741"/>
            <a:ext cx="3635619" cy="4396153"/>
          </a:xfrm>
          <a:prstGeom prst="rect">
            <a:avLst/>
          </a:prstGeom>
        </p:spPr>
      </p:pic>
    </p:spTree>
    <p:extLst>
      <p:ext uri="{BB962C8B-B14F-4D97-AF65-F5344CB8AC3E}">
        <p14:creationId xmlns:p14="http://schemas.microsoft.com/office/powerpoint/2010/main" val="117408154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pSp>
        <p:nvGrpSpPr>
          <p:cNvPr id="604" name="Google Shape;604;p13"/>
          <p:cNvGrpSpPr/>
          <p:nvPr/>
        </p:nvGrpSpPr>
        <p:grpSpPr>
          <a:xfrm rot="10800000">
            <a:off x="0" y="0"/>
            <a:ext cx="12192000" cy="6954441"/>
            <a:chOff x="0" y="-38100"/>
            <a:chExt cx="4816593" cy="2747433"/>
          </a:xfrm>
        </p:grpSpPr>
        <p:sp>
          <p:nvSpPr>
            <p:cNvPr id="605" name="Google Shape;605;p1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06" name="Google Shape;606;p13"/>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607" name="Google Shape;607;p13"/>
          <p:cNvPicPr preferRelativeResize="0"/>
          <p:nvPr/>
        </p:nvPicPr>
        <p:blipFill>
          <a:blip r:embed="rId3">
            <a:alphaModFix/>
          </a:blip>
          <a:stretch>
            <a:fillRect/>
          </a:stretch>
        </p:blipFill>
        <p:spPr>
          <a:xfrm>
            <a:off x="-1187481" y="7285"/>
            <a:ext cx="15123941" cy="6845634"/>
          </a:xfrm>
          <a:prstGeom prst="rect">
            <a:avLst/>
          </a:prstGeom>
          <a:noFill/>
          <a:ln>
            <a:noFill/>
          </a:ln>
        </p:spPr>
      </p:pic>
      <p:sp>
        <p:nvSpPr>
          <p:cNvPr id="608" name="Google Shape;608;p13"/>
          <p:cNvSpPr/>
          <p:nvPr/>
        </p:nvSpPr>
        <p:spPr>
          <a:xfrm>
            <a:off x="3510734" y="-3006914"/>
            <a:ext cx="12871827" cy="12871827"/>
          </a:xfrm>
          <a:custGeom>
            <a:avLst/>
            <a:gdLst/>
            <a:ahLst/>
            <a:cxnLst/>
            <a:rect l="l" t="t" r="r" b="b"/>
            <a:pathLst>
              <a:path w="19307741" h="19307741" extrusionOk="0">
                <a:moveTo>
                  <a:pt x="0" y="0"/>
                </a:moveTo>
                <a:lnTo>
                  <a:pt x="19307742" y="0"/>
                </a:lnTo>
                <a:lnTo>
                  <a:pt x="19307742" y="19307741"/>
                </a:lnTo>
                <a:lnTo>
                  <a:pt x="0" y="19307741"/>
                </a:lnTo>
                <a:lnTo>
                  <a:pt x="0" y="0"/>
                </a:lnTo>
                <a:close/>
              </a:path>
            </a:pathLst>
          </a:custGeom>
          <a:blipFill rotWithShape="1">
            <a:blip r:embed="rId4">
              <a:alphaModFix amt="50000"/>
            </a:blip>
            <a:stretch>
              <a:fillRect/>
            </a:stretch>
          </a:blipFill>
          <a:ln>
            <a:noFill/>
          </a:ln>
        </p:spPr>
      </p:sp>
      <p:grpSp>
        <p:nvGrpSpPr>
          <p:cNvPr id="610" name="Google Shape;610;p13"/>
          <p:cNvGrpSpPr/>
          <p:nvPr/>
        </p:nvGrpSpPr>
        <p:grpSpPr>
          <a:xfrm>
            <a:off x="-1727227" y="5360872"/>
            <a:ext cx="2968507" cy="1183272"/>
            <a:chOff x="0" y="0"/>
            <a:chExt cx="5937015" cy="2366544"/>
          </a:xfrm>
        </p:grpSpPr>
        <p:sp>
          <p:nvSpPr>
            <p:cNvPr id="611" name="Google Shape;611;p13"/>
            <p:cNvSpPr/>
            <p:nvPr/>
          </p:nvSpPr>
          <p:spPr>
            <a:xfrm flipH="1">
              <a:off x="1456410" y="0"/>
              <a:ext cx="4480605" cy="945000"/>
            </a:xfrm>
            <a:custGeom>
              <a:avLst/>
              <a:gdLst/>
              <a:ahLst/>
              <a:cxnLst/>
              <a:rect l="l" t="t" r="r" b="b"/>
              <a:pathLst>
                <a:path w="4480605" h="945000" extrusionOk="0">
                  <a:moveTo>
                    <a:pt x="4480605" y="0"/>
                  </a:moveTo>
                  <a:lnTo>
                    <a:pt x="0" y="0"/>
                  </a:lnTo>
                  <a:lnTo>
                    <a:pt x="0" y="945000"/>
                  </a:lnTo>
                  <a:lnTo>
                    <a:pt x="4480605" y="945000"/>
                  </a:lnTo>
                  <a:lnTo>
                    <a:pt x="4480605" y="0"/>
                  </a:lnTo>
                  <a:close/>
                </a:path>
              </a:pathLst>
            </a:custGeom>
            <a:blipFill rotWithShape="1">
              <a:blip r:embed="rId5">
                <a:alphaModFix/>
              </a:blip>
              <a:stretch>
                <a:fillRect/>
              </a:stretch>
            </a:blipFill>
            <a:ln>
              <a:noFill/>
            </a:ln>
          </p:spPr>
        </p:sp>
        <p:sp>
          <p:nvSpPr>
            <p:cNvPr id="612" name="Google Shape;612;p13"/>
            <p:cNvSpPr/>
            <p:nvPr/>
          </p:nvSpPr>
          <p:spPr>
            <a:xfrm>
              <a:off x="0" y="1196176"/>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6">
                <a:alphaModFix/>
              </a:blip>
              <a:stretch>
                <a:fillRect/>
              </a:stretch>
            </a:blipFill>
            <a:ln>
              <a:noFill/>
            </a:ln>
          </p:spPr>
        </p:sp>
        <p:sp>
          <p:nvSpPr>
            <p:cNvPr id="613" name="Google Shape;613;p13"/>
            <p:cNvSpPr/>
            <p:nvPr/>
          </p:nvSpPr>
          <p:spPr>
            <a:xfrm>
              <a:off x="1745664" y="1735114"/>
              <a:ext cx="3902097" cy="631430"/>
            </a:xfrm>
            <a:custGeom>
              <a:avLst/>
              <a:gdLst/>
              <a:ahLst/>
              <a:cxnLst/>
              <a:rect l="l" t="t" r="r" b="b"/>
              <a:pathLst>
                <a:path w="3902097" h="631430" extrusionOk="0">
                  <a:moveTo>
                    <a:pt x="0" y="0"/>
                  </a:moveTo>
                  <a:lnTo>
                    <a:pt x="3902097" y="0"/>
                  </a:lnTo>
                  <a:lnTo>
                    <a:pt x="3902097" y="631430"/>
                  </a:lnTo>
                  <a:lnTo>
                    <a:pt x="0" y="631430"/>
                  </a:lnTo>
                  <a:lnTo>
                    <a:pt x="0" y="0"/>
                  </a:lnTo>
                  <a:close/>
                </a:path>
              </a:pathLst>
            </a:custGeom>
            <a:blipFill rotWithShape="1">
              <a:blip r:embed="rId7">
                <a:alphaModFix/>
              </a:blip>
              <a:stretch>
                <a:fillRect/>
              </a:stretch>
            </a:blipFill>
            <a:ln>
              <a:noFill/>
            </a:ln>
          </p:spPr>
        </p:sp>
      </p:grpSp>
      <p:sp>
        <p:nvSpPr>
          <p:cNvPr id="620" name="Google Shape;620;p13"/>
          <p:cNvSpPr txBox="1"/>
          <p:nvPr/>
        </p:nvSpPr>
        <p:spPr>
          <a:xfrm>
            <a:off x="1014796" y="1310861"/>
            <a:ext cx="4790083"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400" err="1">
                <a:solidFill>
                  <a:srgbClr val="00B0F0"/>
                </a:solidFill>
                <a:latin typeface="Oswald"/>
                <a:ea typeface="Calibri Light"/>
                <a:cs typeface="Calibri Light"/>
                <a:sym typeface="Oswald"/>
              </a:rPr>
              <a:t>Descrierea</a:t>
            </a:r>
            <a:r>
              <a:rPr lang="en-US" sz="4400">
                <a:solidFill>
                  <a:srgbClr val="00B0F0"/>
                </a:solidFill>
                <a:latin typeface="Oswald"/>
                <a:ea typeface="Calibri Light"/>
                <a:cs typeface="Calibri Light"/>
                <a:sym typeface="Oswald"/>
              </a:rPr>
              <a:t> </a:t>
            </a:r>
            <a:r>
              <a:rPr lang="en-US" sz="4400" err="1">
                <a:solidFill>
                  <a:srgbClr val="00B0F0"/>
                </a:solidFill>
                <a:latin typeface="Oswald"/>
                <a:ea typeface="Calibri Light"/>
                <a:cs typeface="Calibri Light"/>
                <a:sym typeface="Oswald"/>
              </a:rPr>
              <a:t>Problemei</a:t>
            </a:r>
            <a:endParaRPr lang="en-US" sz="600">
              <a:solidFill>
                <a:srgbClr val="00B0F0"/>
              </a:solidFill>
              <a:latin typeface="Oswald"/>
            </a:endParaRPr>
          </a:p>
        </p:txBody>
      </p:sp>
      <p:grpSp>
        <p:nvGrpSpPr>
          <p:cNvPr id="622" name="Google Shape;622;p13"/>
          <p:cNvGrpSpPr/>
          <p:nvPr/>
        </p:nvGrpSpPr>
        <p:grpSpPr>
          <a:xfrm>
            <a:off x="4664085" y="6172201"/>
            <a:ext cx="2076397" cy="53351"/>
            <a:chOff x="0" y="0"/>
            <a:chExt cx="4152794" cy="106703"/>
          </a:xfrm>
        </p:grpSpPr>
        <p:grpSp>
          <p:nvGrpSpPr>
            <p:cNvPr id="623" name="Google Shape;623;p13"/>
            <p:cNvGrpSpPr/>
            <p:nvPr/>
          </p:nvGrpSpPr>
          <p:grpSpPr>
            <a:xfrm>
              <a:off x="0" y="0"/>
              <a:ext cx="106703" cy="106703"/>
              <a:chOff x="0" y="0"/>
              <a:chExt cx="812800" cy="812800"/>
            </a:xfrm>
          </p:grpSpPr>
          <p:sp>
            <p:nvSpPr>
              <p:cNvPr id="624" name="Google Shape;62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25" name="Google Shape;625;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26" name="Google Shape;626;p13"/>
            <p:cNvGrpSpPr/>
            <p:nvPr/>
          </p:nvGrpSpPr>
          <p:grpSpPr>
            <a:xfrm>
              <a:off x="1348697" y="0"/>
              <a:ext cx="106703" cy="106703"/>
              <a:chOff x="0" y="0"/>
              <a:chExt cx="812800" cy="812800"/>
            </a:xfrm>
          </p:grpSpPr>
          <p:sp>
            <p:nvSpPr>
              <p:cNvPr id="627" name="Google Shape;62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28" name="Google Shape;628;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29" name="Google Shape;629;p13"/>
            <p:cNvGrpSpPr/>
            <p:nvPr/>
          </p:nvGrpSpPr>
          <p:grpSpPr>
            <a:xfrm>
              <a:off x="1798263" y="0"/>
              <a:ext cx="106703" cy="106703"/>
              <a:chOff x="0" y="0"/>
              <a:chExt cx="812800" cy="812800"/>
            </a:xfrm>
          </p:grpSpPr>
          <p:sp>
            <p:nvSpPr>
              <p:cNvPr id="630" name="Google Shape;63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31" name="Google Shape;631;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32" name="Google Shape;632;p13"/>
            <p:cNvGrpSpPr/>
            <p:nvPr/>
          </p:nvGrpSpPr>
          <p:grpSpPr>
            <a:xfrm>
              <a:off x="2247828" y="0"/>
              <a:ext cx="106703" cy="106703"/>
              <a:chOff x="0" y="0"/>
              <a:chExt cx="812800" cy="812800"/>
            </a:xfrm>
          </p:grpSpPr>
          <p:sp>
            <p:nvSpPr>
              <p:cNvPr id="633" name="Google Shape;63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34" name="Google Shape;634;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35" name="Google Shape;635;p13"/>
            <p:cNvGrpSpPr/>
            <p:nvPr/>
          </p:nvGrpSpPr>
          <p:grpSpPr>
            <a:xfrm>
              <a:off x="2697394" y="0"/>
              <a:ext cx="106703" cy="106703"/>
              <a:chOff x="0" y="0"/>
              <a:chExt cx="812800" cy="812800"/>
            </a:xfrm>
          </p:grpSpPr>
          <p:sp>
            <p:nvSpPr>
              <p:cNvPr id="636" name="Google Shape;63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37" name="Google Shape;637;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38" name="Google Shape;638;p13"/>
            <p:cNvGrpSpPr/>
            <p:nvPr/>
          </p:nvGrpSpPr>
          <p:grpSpPr>
            <a:xfrm>
              <a:off x="3146959" y="0"/>
              <a:ext cx="106703" cy="106703"/>
              <a:chOff x="0" y="0"/>
              <a:chExt cx="812800" cy="812800"/>
            </a:xfrm>
          </p:grpSpPr>
          <p:sp>
            <p:nvSpPr>
              <p:cNvPr id="639" name="Google Shape;63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40" name="Google Shape;640;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41" name="Google Shape;641;p13"/>
            <p:cNvGrpSpPr/>
            <p:nvPr/>
          </p:nvGrpSpPr>
          <p:grpSpPr>
            <a:xfrm>
              <a:off x="449566" y="0"/>
              <a:ext cx="106703" cy="106703"/>
              <a:chOff x="0" y="0"/>
              <a:chExt cx="812800" cy="812800"/>
            </a:xfrm>
          </p:grpSpPr>
          <p:sp>
            <p:nvSpPr>
              <p:cNvPr id="642" name="Google Shape;64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43" name="Google Shape;643;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44" name="Google Shape;644;p13"/>
            <p:cNvGrpSpPr/>
            <p:nvPr/>
          </p:nvGrpSpPr>
          <p:grpSpPr>
            <a:xfrm>
              <a:off x="899131" y="0"/>
              <a:ext cx="106703" cy="106703"/>
              <a:chOff x="0" y="0"/>
              <a:chExt cx="812800" cy="812800"/>
            </a:xfrm>
          </p:grpSpPr>
          <p:sp>
            <p:nvSpPr>
              <p:cNvPr id="645" name="Google Shape;64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46" name="Google Shape;646;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47" name="Google Shape;647;p13"/>
            <p:cNvGrpSpPr/>
            <p:nvPr/>
          </p:nvGrpSpPr>
          <p:grpSpPr>
            <a:xfrm>
              <a:off x="3596525" y="0"/>
              <a:ext cx="106703" cy="106703"/>
              <a:chOff x="0" y="0"/>
              <a:chExt cx="812800" cy="812800"/>
            </a:xfrm>
          </p:grpSpPr>
          <p:sp>
            <p:nvSpPr>
              <p:cNvPr id="648" name="Google Shape;64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49" name="Google Shape;649;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50" name="Google Shape;650;p13"/>
            <p:cNvGrpSpPr/>
            <p:nvPr/>
          </p:nvGrpSpPr>
          <p:grpSpPr>
            <a:xfrm>
              <a:off x="4046091" y="0"/>
              <a:ext cx="106703" cy="106703"/>
              <a:chOff x="0" y="0"/>
              <a:chExt cx="812800" cy="812800"/>
            </a:xfrm>
          </p:grpSpPr>
          <p:sp>
            <p:nvSpPr>
              <p:cNvPr id="651" name="Google Shape;65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652" name="Google Shape;652;p1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grpSp>
        <p:nvGrpSpPr>
          <p:cNvPr id="653" name="Google Shape;653;p13"/>
          <p:cNvGrpSpPr/>
          <p:nvPr/>
        </p:nvGrpSpPr>
        <p:grpSpPr>
          <a:xfrm>
            <a:off x="10536953" y="601635"/>
            <a:ext cx="3310095" cy="1005559"/>
            <a:chOff x="0" y="0"/>
            <a:chExt cx="6620190" cy="2011119"/>
          </a:xfrm>
        </p:grpSpPr>
        <p:sp>
          <p:nvSpPr>
            <p:cNvPr id="654" name="Google Shape;654;p13"/>
            <p:cNvSpPr/>
            <p:nvPr/>
          </p:nvSpPr>
          <p:spPr>
            <a:xfrm flipH="1">
              <a:off x="475266" y="1066119"/>
              <a:ext cx="4480605" cy="945000"/>
            </a:xfrm>
            <a:custGeom>
              <a:avLst/>
              <a:gdLst/>
              <a:ahLst/>
              <a:cxnLst/>
              <a:rect l="l" t="t" r="r" b="b"/>
              <a:pathLst>
                <a:path w="4480605" h="945000" extrusionOk="0">
                  <a:moveTo>
                    <a:pt x="4480604" y="0"/>
                  </a:moveTo>
                  <a:lnTo>
                    <a:pt x="0" y="0"/>
                  </a:lnTo>
                  <a:lnTo>
                    <a:pt x="0" y="945000"/>
                  </a:lnTo>
                  <a:lnTo>
                    <a:pt x="4480604" y="945000"/>
                  </a:lnTo>
                  <a:lnTo>
                    <a:pt x="4480604" y="0"/>
                  </a:lnTo>
                  <a:close/>
                </a:path>
              </a:pathLst>
            </a:custGeom>
            <a:blipFill rotWithShape="1">
              <a:blip r:embed="rId5">
                <a:alphaModFix/>
              </a:blip>
              <a:stretch>
                <a:fillRect/>
              </a:stretch>
            </a:blipFill>
            <a:ln>
              <a:noFill/>
            </a:ln>
          </p:spPr>
        </p:sp>
        <p:sp>
          <p:nvSpPr>
            <p:cNvPr id="655" name="Google Shape;655;p13"/>
            <p:cNvSpPr/>
            <p:nvPr/>
          </p:nvSpPr>
          <p:spPr>
            <a:xfrm>
              <a:off x="1131005" y="361961"/>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6">
                <a:alphaModFix/>
              </a:blip>
              <a:stretch>
                <a:fillRect/>
              </a:stretch>
            </a:blipFill>
            <a:ln>
              <a:noFill/>
            </a:ln>
          </p:spPr>
        </p:sp>
        <p:sp>
          <p:nvSpPr>
            <p:cNvPr id="656" name="Google Shape;656;p13"/>
            <p:cNvSpPr/>
            <p:nvPr/>
          </p:nvSpPr>
          <p:spPr>
            <a:xfrm rot="10800000" flipH="1">
              <a:off x="0" y="0"/>
              <a:ext cx="3902097" cy="631430"/>
            </a:xfrm>
            <a:custGeom>
              <a:avLst/>
              <a:gdLst/>
              <a:ahLst/>
              <a:cxnLst/>
              <a:rect l="l" t="t" r="r" b="b"/>
              <a:pathLst>
                <a:path w="3902097" h="631430" extrusionOk="0">
                  <a:moveTo>
                    <a:pt x="0" y="631430"/>
                  </a:moveTo>
                  <a:lnTo>
                    <a:pt x="3902097" y="631430"/>
                  </a:lnTo>
                  <a:lnTo>
                    <a:pt x="3902097" y="0"/>
                  </a:lnTo>
                  <a:lnTo>
                    <a:pt x="0" y="0"/>
                  </a:lnTo>
                  <a:lnTo>
                    <a:pt x="0" y="631430"/>
                  </a:lnTo>
                  <a:close/>
                </a:path>
              </a:pathLst>
            </a:custGeom>
            <a:blipFill rotWithShape="1">
              <a:blip r:embed="rId7">
                <a:alphaModFix/>
              </a:blip>
              <a:stretch>
                <a:fillRect/>
              </a:stretch>
            </a:blipFill>
            <a:ln>
              <a:noFill/>
            </a:ln>
          </p:spPr>
        </p:sp>
      </p:grpSp>
      <p:pic>
        <p:nvPicPr>
          <p:cNvPr id="2" name="Picture 1" descr="A screenshot of a game">
            <a:extLst>
              <a:ext uri="{FF2B5EF4-FFF2-40B4-BE49-F238E27FC236}">
                <a16:creationId xmlns:a16="http://schemas.microsoft.com/office/drawing/2014/main" id="{AC30927E-5E6A-8AF2-78B4-CE39CDF0EC42}"/>
              </a:ext>
            </a:extLst>
          </p:cNvPr>
          <p:cNvPicPr>
            <a:picLocks noChangeAspect="1"/>
          </p:cNvPicPr>
          <p:nvPr/>
        </p:nvPicPr>
        <p:blipFill>
          <a:blip r:embed="rId8"/>
          <a:stretch>
            <a:fillRect/>
          </a:stretch>
        </p:blipFill>
        <p:spPr>
          <a:xfrm>
            <a:off x="7622860" y="2205080"/>
            <a:ext cx="3925660" cy="254224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5" name="CustomShape 2">
            <a:extLst>
              <a:ext uri="{FF2B5EF4-FFF2-40B4-BE49-F238E27FC236}">
                <a16:creationId xmlns:a16="http://schemas.microsoft.com/office/drawing/2014/main" id="{252B56E9-6089-A69A-C656-2B873B7856EE}"/>
              </a:ext>
            </a:extLst>
          </p:cNvPr>
          <p:cNvSpPr/>
          <p:nvPr/>
        </p:nvSpPr>
        <p:spPr>
          <a:xfrm>
            <a:off x="530349" y="2426368"/>
            <a:ext cx="5986314" cy="434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marL="217170" lvl="1" algn="just">
              <a:buClr>
                <a:srgbClr val="000000"/>
              </a:buClr>
              <a:buSzPct val="45000"/>
            </a:pPr>
            <a:r>
              <a:rPr lang="en-US" sz="2400" spc="-1">
                <a:solidFill>
                  <a:schemeClr val="bg1"/>
                </a:solidFill>
                <a:uFill>
                  <a:solidFill>
                    <a:srgbClr val="FFFFFF"/>
                  </a:solidFill>
                </a:uFill>
                <a:ea typeface="+mn-lt"/>
                <a:cs typeface="+mn-lt"/>
              </a:rPr>
              <a:t> Proiectul </a:t>
            </a:r>
            <a:r>
              <a:rPr lang="en-US" sz="2400" spc="-1" err="1">
                <a:solidFill>
                  <a:schemeClr val="bg1"/>
                </a:solidFill>
                <a:uFill>
                  <a:solidFill>
                    <a:srgbClr val="FFFFFF"/>
                  </a:solidFill>
                </a:uFill>
                <a:ea typeface="+mn-lt"/>
                <a:cs typeface="+mn-lt"/>
              </a:rPr>
              <a:t>urmărește</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implementarea</a:t>
            </a:r>
            <a:r>
              <a:rPr lang="en-US" sz="2400" spc="-1">
                <a:solidFill>
                  <a:schemeClr val="bg1"/>
                </a:solidFill>
                <a:uFill>
                  <a:solidFill>
                    <a:srgbClr val="FFFFFF"/>
                  </a:solidFill>
                </a:uFill>
                <a:ea typeface="+mn-lt"/>
                <a:cs typeface="+mn-lt"/>
              </a:rPr>
              <a:t> </a:t>
            </a:r>
            <a:r>
              <a:rPr lang="en-US" sz="2400" b="0" strike="noStrike" spc="-1">
                <a:solidFill>
                  <a:schemeClr val="bg1"/>
                </a:solidFill>
                <a:uFill>
                  <a:solidFill>
                    <a:srgbClr val="FFFFFF"/>
                  </a:solidFill>
                </a:uFill>
                <a:ea typeface="+mn-lt"/>
                <a:cs typeface="+mn-lt"/>
              </a:rPr>
              <a:t>a </a:t>
            </a:r>
            <a:r>
              <a:rPr lang="en-US" sz="2400" b="0" strike="noStrike" spc="-1" err="1">
                <a:solidFill>
                  <a:schemeClr val="bg1"/>
                </a:solidFill>
                <a:uFill>
                  <a:solidFill>
                    <a:srgbClr val="FFFFFF"/>
                  </a:solidFill>
                </a:uFill>
                <a:ea typeface="+mn-lt"/>
                <a:cs typeface="+mn-lt"/>
              </a:rPr>
              <a:t>doi</a:t>
            </a:r>
            <a:r>
              <a:rPr lang="en-US" sz="2400" b="0" strike="noStrike" spc="-1">
                <a:solidFill>
                  <a:schemeClr val="bg1"/>
                </a:solidFill>
                <a:uFill>
                  <a:solidFill>
                    <a:srgbClr val="FFFFFF"/>
                  </a:solidFill>
                </a:uFill>
                <a:ea typeface="+mn-lt"/>
                <a:cs typeface="+mn-lt"/>
              </a:rPr>
              <a:t> </a:t>
            </a:r>
            <a:r>
              <a:rPr lang="en-US" sz="2400" b="0" strike="noStrike" spc="-1" err="1">
                <a:solidFill>
                  <a:schemeClr val="bg1"/>
                </a:solidFill>
                <a:uFill>
                  <a:solidFill>
                    <a:srgbClr val="FFFFFF"/>
                  </a:solidFill>
                </a:uFill>
                <a:ea typeface="+mn-lt"/>
                <a:cs typeface="+mn-lt"/>
              </a:rPr>
              <a:t>algoritmi</a:t>
            </a:r>
            <a:r>
              <a:rPr lang="en-US" sz="2400" b="0" strike="noStrike" spc="-1">
                <a:solidFill>
                  <a:schemeClr val="bg1"/>
                </a:solidFill>
                <a:uFill>
                  <a:solidFill>
                    <a:srgbClr val="FFFFFF"/>
                  </a:solidFill>
                </a:uFill>
                <a:ea typeface="+mn-lt"/>
                <a:cs typeface="+mn-lt"/>
              </a:rPr>
              <a:t> de </a:t>
            </a:r>
            <a:r>
              <a:rPr lang="en-US" sz="2400" b="0" strike="noStrike" spc="-1" err="1">
                <a:solidFill>
                  <a:schemeClr val="bg1"/>
                </a:solidFill>
                <a:uFill>
                  <a:solidFill>
                    <a:srgbClr val="FFFFFF"/>
                  </a:solidFill>
                </a:uFill>
                <a:ea typeface="+mn-lt"/>
                <a:cs typeface="+mn-lt"/>
              </a:rPr>
              <a:t>sortare</a:t>
            </a:r>
            <a:r>
              <a:rPr lang="en-US" sz="2400" b="0" strike="noStrike" spc="-1">
                <a:solidFill>
                  <a:schemeClr val="bg1"/>
                </a:solidFill>
                <a:uFill>
                  <a:solidFill>
                    <a:srgbClr val="FFFFFF"/>
                  </a:solidFill>
                </a:uFill>
                <a:ea typeface="+mn-lt"/>
                <a:cs typeface="+mn-lt"/>
              </a:rPr>
              <a:t> </a:t>
            </a:r>
            <a:r>
              <a:rPr lang="en-US" sz="2400" b="0" strike="noStrike" spc="-1" err="1">
                <a:solidFill>
                  <a:schemeClr val="bg1"/>
                </a:solidFill>
                <a:uFill>
                  <a:solidFill>
                    <a:srgbClr val="FFFFFF"/>
                  </a:solidFill>
                </a:uFill>
                <a:ea typeface="+mn-lt"/>
                <a:cs typeface="+mn-lt"/>
              </a:rPr>
              <a:t>pentru</a:t>
            </a:r>
            <a:r>
              <a:rPr lang="en-US" sz="2400" b="0" strike="noStrike" spc="-1">
                <a:solidFill>
                  <a:schemeClr val="bg1"/>
                </a:solidFill>
                <a:uFill>
                  <a:solidFill>
                    <a:srgbClr val="FFFFFF"/>
                  </a:solidFill>
                </a:uFill>
                <a:ea typeface="+mn-lt"/>
                <a:cs typeface="+mn-lt"/>
              </a:rPr>
              <a:t> un </a:t>
            </a:r>
            <a:r>
              <a:rPr lang="en-US" sz="2400" spc="-1" err="1">
                <a:solidFill>
                  <a:schemeClr val="bg1"/>
                </a:solidFill>
                <a:uFill>
                  <a:solidFill>
                    <a:srgbClr val="FFFFFF"/>
                  </a:solidFill>
                </a:uFill>
                <a:ea typeface="+mn-lt"/>
                <a:cs typeface="+mn-lt"/>
              </a:rPr>
              <a:t>șir</a:t>
            </a:r>
            <a:r>
              <a:rPr lang="en-US" sz="2400" b="0" strike="noStrike" spc="-1">
                <a:solidFill>
                  <a:schemeClr val="bg1"/>
                </a:solidFill>
                <a:uFill>
                  <a:solidFill>
                    <a:srgbClr val="FFFFFF"/>
                  </a:solidFill>
                </a:uFill>
                <a:ea typeface="+mn-lt"/>
                <a:cs typeface="+mn-lt"/>
              </a:rPr>
              <a:t> de </a:t>
            </a:r>
            <a:r>
              <a:rPr lang="en-US" sz="2400" b="0" strike="noStrike" spc="-1" err="1">
                <a:solidFill>
                  <a:schemeClr val="bg1"/>
                </a:solidFill>
                <a:uFill>
                  <a:solidFill>
                    <a:srgbClr val="FFFFFF"/>
                  </a:solidFill>
                </a:uFill>
                <a:ea typeface="+mn-lt"/>
                <a:cs typeface="+mn-lt"/>
              </a:rPr>
              <a:t>numere</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fără</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restricții</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impuse</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Algoritmii</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analizați</a:t>
            </a:r>
            <a:r>
              <a:rPr lang="en-US" sz="2400" spc="-1">
                <a:solidFill>
                  <a:schemeClr val="bg1"/>
                </a:solidFill>
                <a:uFill>
                  <a:solidFill>
                    <a:srgbClr val="FFFFFF"/>
                  </a:solidFill>
                </a:uFill>
                <a:ea typeface="+mn-lt"/>
                <a:cs typeface="+mn-lt"/>
              </a:rPr>
              <a:t> sunt </a:t>
            </a:r>
            <a:r>
              <a:rPr lang="en-US" sz="2400" b="1" spc="-1">
                <a:solidFill>
                  <a:schemeClr val="bg1"/>
                </a:solidFill>
                <a:uFill>
                  <a:solidFill>
                    <a:srgbClr val="FFFFFF"/>
                  </a:solidFill>
                </a:uFill>
                <a:ea typeface="+mn-lt"/>
                <a:cs typeface="+mn-lt"/>
              </a:rPr>
              <a:t>Shell Sort</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și</a:t>
            </a:r>
            <a:r>
              <a:rPr lang="en-US" sz="2400" spc="-1">
                <a:solidFill>
                  <a:schemeClr val="bg1"/>
                </a:solidFill>
                <a:uFill>
                  <a:solidFill>
                    <a:srgbClr val="FFFFFF"/>
                  </a:solidFill>
                </a:uFill>
                <a:ea typeface="+mn-lt"/>
                <a:cs typeface="+mn-lt"/>
              </a:rPr>
              <a:t> </a:t>
            </a:r>
            <a:r>
              <a:rPr lang="en-US" sz="2400" b="1" spc="-1" err="1">
                <a:solidFill>
                  <a:schemeClr val="bg1"/>
                </a:solidFill>
                <a:uFill>
                  <a:solidFill>
                    <a:srgbClr val="FFFFFF"/>
                  </a:solidFill>
                </a:uFill>
                <a:ea typeface="+mn-lt"/>
                <a:cs typeface="+mn-lt"/>
              </a:rPr>
              <a:t>Bitonic</a:t>
            </a:r>
            <a:r>
              <a:rPr lang="en-US" sz="2400" b="1" spc="-1">
                <a:solidFill>
                  <a:schemeClr val="bg1"/>
                </a:solidFill>
                <a:uFill>
                  <a:solidFill>
                    <a:srgbClr val="FFFFFF"/>
                  </a:solidFill>
                </a:uFill>
                <a:ea typeface="+mn-lt"/>
                <a:cs typeface="+mn-lt"/>
              </a:rPr>
              <a:t> Sort</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Scopul</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este</a:t>
            </a:r>
            <a:r>
              <a:rPr lang="en-US" sz="2400" spc="-1">
                <a:solidFill>
                  <a:schemeClr val="bg1"/>
                </a:solidFill>
                <a:uFill>
                  <a:solidFill>
                    <a:srgbClr val="FFFFFF"/>
                  </a:solidFill>
                </a:uFill>
                <a:ea typeface="+mn-lt"/>
                <a:cs typeface="+mn-lt"/>
              </a:rPr>
              <a:t> de a </a:t>
            </a:r>
            <a:r>
              <a:rPr lang="en-US" sz="2400" spc="-1" err="1">
                <a:solidFill>
                  <a:schemeClr val="bg1"/>
                </a:solidFill>
                <a:uFill>
                  <a:solidFill>
                    <a:srgbClr val="FFFFFF"/>
                  </a:solidFill>
                </a:uFill>
                <a:ea typeface="+mn-lt"/>
                <a:cs typeface="+mn-lt"/>
              </a:rPr>
              <a:t>compara</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viteza</a:t>
            </a:r>
            <a:r>
              <a:rPr lang="en-US" sz="2400" spc="-1">
                <a:solidFill>
                  <a:schemeClr val="bg1"/>
                </a:solidFill>
                <a:uFill>
                  <a:solidFill>
                    <a:srgbClr val="FFFFFF"/>
                  </a:solidFill>
                </a:uFill>
                <a:ea typeface="+mn-lt"/>
                <a:cs typeface="+mn-lt"/>
              </a:rPr>
              <a:t> de </a:t>
            </a:r>
            <a:r>
              <a:rPr lang="en-US" sz="2400" spc="-1" err="1">
                <a:solidFill>
                  <a:schemeClr val="bg1"/>
                </a:solidFill>
                <a:uFill>
                  <a:solidFill>
                    <a:srgbClr val="FFFFFF"/>
                  </a:solidFill>
                </a:uFill>
                <a:ea typeface="+mn-lt"/>
                <a:cs typeface="+mn-lt"/>
              </a:rPr>
              <a:t>sortare</a:t>
            </a:r>
            <a:r>
              <a:rPr lang="en-US" sz="2400" spc="-1">
                <a:solidFill>
                  <a:schemeClr val="bg1"/>
                </a:solidFill>
                <a:uFill>
                  <a:solidFill>
                    <a:srgbClr val="FFFFFF"/>
                  </a:solidFill>
                </a:uFill>
                <a:ea typeface="+mn-lt"/>
                <a:cs typeface="+mn-lt"/>
              </a:rPr>
              <a:t> a </a:t>
            </a:r>
            <a:r>
              <a:rPr lang="en-US" sz="2400" spc="-1" err="1">
                <a:solidFill>
                  <a:schemeClr val="bg1"/>
                </a:solidFill>
                <a:uFill>
                  <a:solidFill>
                    <a:srgbClr val="FFFFFF"/>
                  </a:solidFill>
                </a:uFill>
                <a:ea typeface="+mn-lt"/>
                <a:cs typeface="+mn-lt"/>
              </a:rPr>
              <a:t>acestor</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algoritmi</a:t>
            </a:r>
            <a:r>
              <a:rPr lang="en-US" sz="2400" spc="-1">
                <a:solidFill>
                  <a:schemeClr val="bg1"/>
                </a:solidFill>
                <a:uFill>
                  <a:solidFill>
                    <a:srgbClr val="FFFFFF"/>
                  </a:solidFill>
                </a:uFill>
                <a:ea typeface="+mn-lt"/>
                <a:cs typeface="+mn-lt"/>
              </a:rPr>
              <a:t> cu </a:t>
            </a:r>
            <a:r>
              <a:rPr lang="en-US" sz="2400" spc="-1" err="1">
                <a:solidFill>
                  <a:schemeClr val="bg1"/>
                </a:solidFill>
                <a:uFill>
                  <a:solidFill>
                    <a:srgbClr val="FFFFFF"/>
                  </a:solidFill>
                </a:uFill>
                <a:ea typeface="+mn-lt"/>
                <a:cs typeface="+mn-lt"/>
              </a:rPr>
              <a:t>viteza</a:t>
            </a:r>
            <a:r>
              <a:rPr lang="en-US" sz="2400" spc="-1">
                <a:solidFill>
                  <a:schemeClr val="bg1"/>
                </a:solidFill>
                <a:uFill>
                  <a:solidFill>
                    <a:srgbClr val="FFFFFF"/>
                  </a:solidFill>
                </a:uFill>
                <a:ea typeface="+mn-lt"/>
                <a:cs typeface="+mn-lt"/>
              </a:rPr>
              <a:t> </a:t>
            </a:r>
            <a:r>
              <a:rPr lang="en-US" sz="2400" spc="-1" err="1">
                <a:solidFill>
                  <a:schemeClr val="bg1"/>
                </a:solidFill>
                <a:uFill>
                  <a:solidFill>
                    <a:srgbClr val="FFFFFF"/>
                  </a:solidFill>
                </a:uFill>
                <a:ea typeface="+mn-lt"/>
                <a:cs typeface="+mn-lt"/>
              </a:rPr>
              <a:t>funcției</a:t>
            </a:r>
            <a:r>
              <a:rPr lang="en-US" sz="2400" spc="-1">
                <a:solidFill>
                  <a:schemeClr val="bg1"/>
                </a:solidFill>
                <a:uFill>
                  <a:solidFill>
                    <a:srgbClr val="FFFFFF"/>
                  </a:solidFill>
                </a:uFill>
                <a:ea typeface="+mn-lt"/>
                <a:cs typeface="+mn-lt"/>
              </a:rPr>
              <a:t> standard de </a:t>
            </a:r>
            <a:r>
              <a:rPr lang="en-US" sz="2400" spc="-1" err="1">
                <a:solidFill>
                  <a:schemeClr val="bg1"/>
                </a:solidFill>
                <a:uFill>
                  <a:solidFill>
                    <a:srgbClr val="FFFFFF"/>
                  </a:solidFill>
                </a:uFill>
                <a:ea typeface="+mn-lt"/>
                <a:cs typeface="+mn-lt"/>
              </a:rPr>
              <a:t>sortare</a:t>
            </a:r>
            <a:r>
              <a:rPr lang="en-US" sz="2400" spc="-1">
                <a:solidFill>
                  <a:schemeClr val="bg1"/>
                </a:solidFill>
                <a:uFill>
                  <a:solidFill>
                    <a:srgbClr val="FFFFFF"/>
                  </a:solidFill>
                </a:uFill>
                <a:ea typeface="+mn-lt"/>
                <a:cs typeface="+mn-lt"/>
              </a:rPr>
              <a:t> de </a:t>
            </a:r>
            <a:r>
              <a:rPr lang="en-US" sz="2400" spc="-1" err="1">
                <a:solidFill>
                  <a:schemeClr val="bg1"/>
                </a:solidFill>
                <a:uFill>
                  <a:solidFill>
                    <a:srgbClr val="FFFFFF"/>
                  </a:solidFill>
                </a:uFill>
                <a:ea typeface="+mn-lt"/>
                <a:cs typeface="+mn-lt"/>
              </a:rPr>
              <a:t>numere</a:t>
            </a:r>
            <a:r>
              <a:rPr lang="en-US" sz="2400" spc="-1">
                <a:solidFill>
                  <a:schemeClr val="bg1"/>
                </a:solidFill>
                <a:uFill>
                  <a:solidFill>
                    <a:srgbClr val="FFFFFF"/>
                  </a:solidFill>
                </a:uFill>
                <a:ea typeface="+mn-lt"/>
                <a:cs typeface="+mn-lt"/>
              </a:rPr>
              <a:t> a </a:t>
            </a:r>
            <a:r>
              <a:rPr lang="en-US" sz="2400" spc="-1" err="1">
                <a:solidFill>
                  <a:schemeClr val="bg1"/>
                </a:solidFill>
                <a:uFill>
                  <a:solidFill>
                    <a:srgbClr val="FFFFFF"/>
                  </a:solidFill>
                </a:uFill>
                <a:ea typeface="+mn-lt"/>
                <a:cs typeface="+mn-lt"/>
              </a:rPr>
              <a:t>sistemului</a:t>
            </a:r>
            <a:r>
              <a:rPr lang="en-US" sz="2400" spc="-1">
                <a:solidFill>
                  <a:schemeClr val="bg1"/>
                </a:solidFill>
                <a:uFill>
                  <a:solidFill>
                    <a:srgbClr val="FFFFFF"/>
                  </a:solidFill>
                </a:uFill>
                <a:ea typeface="+mn-lt"/>
                <a:cs typeface="+mn-lt"/>
              </a:rPr>
              <a:t> Linux: </a:t>
            </a:r>
            <a:r>
              <a:rPr lang="en-US" sz="2400" b="1" spc="-1">
                <a:solidFill>
                  <a:schemeClr val="bg1"/>
                </a:solidFill>
                <a:uFill>
                  <a:solidFill>
                    <a:srgbClr val="FFFFFF"/>
                  </a:solidFill>
                </a:uFill>
                <a:ea typeface="+mn-lt"/>
                <a:cs typeface="+mn-lt"/>
              </a:rPr>
              <a:t>sort –n</a:t>
            </a:r>
            <a:r>
              <a:rPr lang="en-US" sz="2400" spc="-1">
                <a:solidFill>
                  <a:schemeClr val="bg1"/>
                </a:solidFill>
                <a:uFill>
                  <a:solidFill>
                    <a:srgbClr val="FFFFFF"/>
                  </a:solidFill>
                </a:uFill>
                <a:ea typeface="+mn-lt"/>
                <a:cs typeface="+mn-lt"/>
              </a:rPr>
              <a:t>.</a:t>
            </a:r>
            <a:endParaRPr lang="en-US" sz="2400" spc="-1">
              <a:solidFill>
                <a:schemeClr val="bg1"/>
              </a:solidFill>
              <a:uFill>
                <a:solidFill>
                  <a:srgbClr val="FFFFFF"/>
                </a:solidFill>
              </a:uFill>
            </a:endParaRPr>
          </a:p>
        </p:txBody>
      </p:sp>
    </p:spTree>
    <p:extLst>
      <p:ext uri="{BB962C8B-B14F-4D97-AF65-F5344CB8AC3E}">
        <p14:creationId xmlns:p14="http://schemas.microsoft.com/office/powerpoint/2010/main" val="3541972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79" y="-44"/>
            <a:ext cx="12192079" cy="6954485"/>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a:xfrm>
              <a:off x="0" y="-38100"/>
              <a:ext cx="4816500" cy="27474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933" name="Google Shape;933;p17"/>
          <p:cNvPicPr preferRelativeResize="0"/>
          <p:nvPr/>
        </p:nvPicPr>
        <p:blipFill>
          <a:blip r:embed="rId3">
            <a:alphaModFix/>
          </a:blip>
          <a:stretch>
            <a:fillRect/>
          </a:stretch>
        </p:blipFill>
        <p:spPr>
          <a:xfrm>
            <a:off x="11248528" y="86409"/>
            <a:ext cx="839605" cy="4399183"/>
          </a:xfrm>
          <a:prstGeom prst="rect">
            <a:avLst/>
          </a:prstGeom>
          <a:noFill/>
          <a:ln>
            <a:noFill/>
          </a:ln>
        </p:spPr>
      </p:pic>
      <p:pic>
        <p:nvPicPr>
          <p:cNvPr id="934" name="Google Shape;934;p17"/>
          <p:cNvPicPr preferRelativeResize="0"/>
          <p:nvPr/>
        </p:nvPicPr>
        <p:blipFill>
          <a:blip r:embed="rId4">
            <a:alphaModFix/>
          </a:blip>
          <a:stretch>
            <a:fillRect/>
          </a:stretch>
        </p:blipFill>
        <p:spPr>
          <a:xfrm>
            <a:off x="-1111409" y="0"/>
            <a:ext cx="15123937" cy="6845634"/>
          </a:xfrm>
          <a:prstGeom prst="rect">
            <a:avLst/>
          </a:prstGeom>
          <a:noFill/>
          <a:ln>
            <a:noFill/>
          </a:ln>
        </p:spPr>
      </p:pic>
      <p:sp>
        <p:nvSpPr>
          <p:cNvPr id="935" name="Google Shape;935;p17"/>
          <p:cNvSpPr/>
          <p:nvPr/>
        </p:nvSpPr>
        <p:spPr>
          <a:xfrm>
            <a:off x="-5942507" y="-2115481"/>
            <a:ext cx="12871827" cy="12871827"/>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sp>
      <p:sp>
        <p:nvSpPr>
          <p:cNvPr id="942" name="Google Shape;942;p17"/>
          <p:cNvSpPr txBox="1"/>
          <p:nvPr/>
        </p:nvSpPr>
        <p:spPr>
          <a:xfrm>
            <a:off x="3964891" y="857752"/>
            <a:ext cx="4261393" cy="149271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400" err="1">
                <a:solidFill>
                  <a:srgbClr val="00B0F0"/>
                </a:solidFill>
                <a:latin typeface="Oswald"/>
                <a:ea typeface="Calibri Light"/>
                <a:cs typeface="Calibri Light"/>
                <a:sym typeface="Oswald"/>
              </a:rPr>
              <a:t>Descriere</a:t>
            </a:r>
            <a:r>
              <a:rPr lang="en-US" sz="4400">
                <a:solidFill>
                  <a:srgbClr val="00B0F0"/>
                </a:solidFill>
                <a:latin typeface="Oswald"/>
                <a:ea typeface="Calibri Light"/>
                <a:cs typeface="Calibri Light"/>
                <a:sym typeface="Oswald"/>
              </a:rPr>
              <a:t> Shell Sort</a:t>
            </a:r>
            <a:endParaRPr lang="en-US" sz="4400">
              <a:solidFill>
                <a:srgbClr val="00B0F0"/>
              </a:solidFill>
              <a:latin typeface="Oswald"/>
              <a:ea typeface="Calibri Light"/>
              <a:cs typeface="Calibri Light"/>
            </a:endParaRPr>
          </a:p>
          <a:p>
            <a:pPr marL="0" marR="0" lvl="0" indent="0" algn="l">
              <a:lnSpc>
                <a:spcPct val="100000"/>
              </a:lnSpc>
              <a:spcBef>
                <a:spcPts val="0"/>
              </a:spcBef>
              <a:spcAft>
                <a:spcPts val="0"/>
              </a:spcAft>
              <a:buNone/>
            </a:pPr>
            <a:endParaRPr lang="en-US" sz="5300" b="1">
              <a:solidFill>
                <a:srgbClr val="60C7F6"/>
              </a:solidFill>
              <a:latin typeface="Oswald"/>
            </a:endParaRPr>
          </a:p>
        </p:txBody>
      </p:sp>
      <p:sp>
        <p:nvSpPr>
          <p:cNvPr id="943" name="Google Shape;943;p17"/>
          <p:cNvSpPr txBox="1"/>
          <p:nvPr/>
        </p:nvSpPr>
        <p:spPr>
          <a:xfrm>
            <a:off x="2009528" y="1783964"/>
            <a:ext cx="8882735" cy="32962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algn="just"/>
            <a:r>
              <a:rPr lang="en-US" sz="1800">
                <a:solidFill>
                  <a:schemeClr val="bg1"/>
                </a:solidFill>
                <a:latin typeface="Avenir Next LT Pro"/>
              </a:rPr>
              <a:t> Shell Sort </a:t>
            </a:r>
            <a:r>
              <a:rPr lang="en-US" sz="1800" err="1">
                <a:solidFill>
                  <a:schemeClr val="bg1"/>
                </a:solidFill>
                <a:latin typeface="Avenir Next LT Pro"/>
              </a:rPr>
              <a:t>este</a:t>
            </a:r>
            <a:r>
              <a:rPr lang="en-US" sz="1800">
                <a:solidFill>
                  <a:schemeClr val="bg1"/>
                </a:solidFill>
                <a:latin typeface="Avenir Next LT Pro"/>
              </a:rPr>
              <a:t> o </a:t>
            </a:r>
            <a:r>
              <a:rPr lang="en-US" sz="1800" err="1">
                <a:solidFill>
                  <a:schemeClr val="bg1"/>
                </a:solidFill>
                <a:latin typeface="Avenir Next LT Pro"/>
              </a:rPr>
              <a:t>extensie</a:t>
            </a:r>
            <a:r>
              <a:rPr lang="en-US" sz="1800">
                <a:solidFill>
                  <a:schemeClr val="bg1"/>
                </a:solidFill>
                <a:latin typeface="Avenir Next LT Pro"/>
              </a:rPr>
              <a:t> </a:t>
            </a:r>
            <a:r>
              <a:rPr lang="en-US" sz="1800" err="1">
                <a:solidFill>
                  <a:schemeClr val="bg1"/>
                </a:solidFill>
                <a:latin typeface="Avenir Next LT Pro"/>
              </a:rPr>
              <a:t>optimizată</a:t>
            </a:r>
            <a:r>
              <a:rPr lang="en-US" sz="1800">
                <a:solidFill>
                  <a:schemeClr val="bg1"/>
                </a:solidFill>
                <a:latin typeface="Avenir Next LT Pro"/>
              </a:rPr>
              <a:t> a </a:t>
            </a:r>
            <a:r>
              <a:rPr lang="en-US" sz="1800" b="1" err="1">
                <a:solidFill>
                  <a:schemeClr val="bg1"/>
                </a:solidFill>
                <a:latin typeface="Avenir Next LT Pro"/>
              </a:rPr>
              <a:t>Sortării</a:t>
            </a:r>
            <a:r>
              <a:rPr lang="en-US" sz="1800" b="1">
                <a:solidFill>
                  <a:schemeClr val="bg1"/>
                </a:solidFill>
                <a:latin typeface="Avenir Next LT Pro"/>
              </a:rPr>
              <a:t> </a:t>
            </a:r>
            <a:r>
              <a:rPr lang="en-US" sz="1800" b="1" err="1">
                <a:solidFill>
                  <a:schemeClr val="bg1"/>
                </a:solidFill>
                <a:latin typeface="Avenir Next LT Pro"/>
              </a:rPr>
              <a:t>prin</a:t>
            </a:r>
            <a:r>
              <a:rPr lang="en-US" sz="1800" b="1">
                <a:solidFill>
                  <a:schemeClr val="bg1"/>
                </a:solidFill>
                <a:latin typeface="Avenir Next LT Pro"/>
              </a:rPr>
              <a:t> </a:t>
            </a:r>
            <a:r>
              <a:rPr lang="en-US" sz="1800" b="1" err="1">
                <a:solidFill>
                  <a:schemeClr val="bg1"/>
                </a:solidFill>
                <a:latin typeface="Avenir Next LT Pro"/>
              </a:rPr>
              <a:t>Inserție</a:t>
            </a:r>
            <a:r>
              <a:rPr lang="en-US" sz="1800">
                <a:solidFill>
                  <a:schemeClr val="bg1"/>
                </a:solidFill>
                <a:latin typeface="Avenir Next LT Pro"/>
              </a:rPr>
              <a:t>, </a:t>
            </a:r>
            <a:r>
              <a:rPr lang="en-US" sz="1800" err="1">
                <a:solidFill>
                  <a:schemeClr val="bg1"/>
                </a:solidFill>
                <a:latin typeface="Avenir Next LT Pro"/>
              </a:rPr>
              <a:t>eliminând</a:t>
            </a:r>
            <a:r>
              <a:rPr lang="en-US" sz="1800">
                <a:solidFill>
                  <a:schemeClr val="bg1"/>
                </a:solidFill>
                <a:latin typeface="Avenir Next LT Pro"/>
              </a:rPr>
              <a:t> </a:t>
            </a:r>
            <a:r>
              <a:rPr lang="en-US" sz="1800" err="1">
                <a:solidFill>
                  <a:schemeClr val="bg1"/>
                </a:solidFill>
                <a:latin typeface="Avenir Next LT Pro"/>
              </a:rPr>
              <a:t>interschimbările</a:t>
            </a:r>
            <a:r>
              <a:rPr lang="en-US" sz="1800">
                <a:solidFill>
                  <a:schemeClr val="bg1"/>
                </a:solidFill>
                <a:latin typeface="Avenir Next LT Pro"/>
              </a:rPr>
              <a:t> </a:t>
            </a:r>
            <a:r>
              <a:rPr lang="en-US" sz="1800" err="1">
                <a:solidFill>
                  <a:schemeClr val="bg1"/>
                </a:solidFill>
                <a:latin typeface="Avenir Next LT Pro"/>
              </a:rPr>
              <a:t>succesive</a:t>
            </a:r>
            <a:r>
              <a:rPr lang="en-US" sz="1800">
                <a:solidFill>
                  <a:schemeClr val="bg1"/>
                </a:solidFill>
                <a:latin typeface="Avenir Next LT Pro"/>
              </a:rPr>
              <a:t> de </a:t>
            </a:r>
            <a:r>
              <a:rPr lang="en-US" sz="1800" err="1">
                <a:solidFill>
                  <a:schemeClr val="bg1"/>
                </a:solidFill>
                <a:latin typeface="Avenir Next LT Pro"/>
              </a:rPr>
              <a:t>mică</a:t>
            </a:r>
            <a:r>
              <a:rPr lang="en-US" sz="1800">
                <a:solidFill>
                  <a:schemeClr val="bg1"/>
                </a:solidFill>
                <a:latin typeface="Avenir Next LT Pro"/>
              </a:rPr>
              <a:t> </a:t>
            </a:r>
            <a:r>
              <a:rPr lang="en-US" sz="1800" err="1">
                <a:solidFill>
                  <a:schemeClr val="bg1"/>
                </a:solidFill>
                <a:latin typeface="Avenir Next LT Pro"/>
              </a:rPr>
              <a:t>distanță</a:t>
            </a:r>
            <a:r>
              <a:rPr lang="en-US" sz="1800">
                <a:solidFill>
                  <a:schemeClr val="bg1"/>
                </a:solidFill>
                <a:latin typeface="Avenir Next LT Pro"/>
              </a:rPr>
              <a:t>. </a:t>
            </a:r>
            <a:r>
              <a:rPr lang="en-US" sz="1800" err="1">
                <a:solidFill>
                  <a:schemeClr val="bg1"/>
                </a:solidFill>
                <a:latin typeface="Avenir Next LT Pro"/>
              </a:rPr>
              <a:t>Acest</a:t>
            </a:r>
            <a:r>
              <a:rPr lang="en-US" sz="1800">
                <a:solidFill>
                  <a:schemeClr val="bg1"/>
                </a:solidFill>
                <a:latin typeface="Avenir Next LT Pro"/>
              </a:rPr>
              <a:t> </a:t>
            </a:r>
            <a:r>
              <a:rPr lang="en-US" sz="1800" err="1">
                <a:solidFill>
                  <a:schemeClr val="bg1"/>
                </a:solidFill>
                <a:latin typeface="Avenir Next LT Pro"/>
              </a:rPr>
              <a:t>algoritm</a:t>
            </a:r>
            <a:r>
              <a:rPr lang="en-US" sz="1800">
                <a:solidFill>
                  <a:schemeClr val="bg1"/>
                </a:solidFill>
                <a:latin typeface="Avenir Next LT Pro"/>
              </a:rPr>
              <a:t> </a:t>
            </a:r>
            <a:r>
              <a:rPr lang="en-US" sz="1800" err="1">
                <a:solidFill>
                  <a:schemeClr val="bg1"/>
                </a:solidFill>
                <a:latin typeface="Avenir Next LT Pro"/>
              </a:rPr>
              <a:t>sortează</a:t>
            </a:r>
            <a:r>
              <a:rPr lang="en-US" sz="1800">
                <a:solidFill>
                  <a:schemeClr val="bg1"/>
                </a:solidFill>
                <a:latin typeface="Avenir Next LT Pro"/>
              </a:rPr>
              <a:t> </a:t>
            </a:r>
            <a:r>
              <a:rPr lang="en-US" sz="1800" err="1">
                <a:solidFill>
                  <a:schemeClr val="bg1"/>
                </a:solidFill>
                <a:latin typeface="Avenir Next LT Pro"/>
              </a:rPr>
              <a:t>elementele</a:t>
            </a:r>
            <a:r>
              <a:rPr lang="en-US" sz="1800">
                <a:solidFill>
                  <a:schemeClr val="bg1"/>
                </a:solidFill>
                <a:latin typeface="Avenir Next LT Pro"/>
              </a:rPr>
              <a:t> </a:t>
            </a:r>
            <a:r>
              <a:rPr lang="en-US" sz="1800" err="1">
                <a:solidFill>
                  <a:schemeClr val="bg1"/>
                </a:solidFill>
                <a:latin typeface="Avenir Next LT Pro"/>
              </a:rPr>
              <a:t>aflate</a:t>
            </a:r>
            <a:r>
              <a:rPr lang="en-US" sz="1800">
                <a:solidFill>
                  <a:schemeClr val="bg1"/>
                </a:solidFill>
                <a:latin typeface="Avenir Next LT Pro"/>
              </a:rPr>
              <a:t> la un </a:t>
            </a:r>
            <a:r>
              <a:rPr lang="en-US" sz="1800" err="1">
                <a:solidFill>
                  <a:schemeClr val="bg1"/>
                </a:solidFill>
                <a:latin typeface="Avenir Next LT Pro"/>
              </a:rPr>
              <a:t>anumit</a:t>
            </a:r>
            <a:r>
              <a:rPr lang="en-US" sz="1800">
                <a:solidFill>
                  <a:schemeClr val="bg1"/>
                </a:solidFill>
                <a:latin typeface="Avenir Next LT Pro"/>
              </a:rPr>
              <a:t> interval (</a:t>
            </a:r>
            <a:r>
              <a:rPr lang="en-US" sz="1800" err="1">
                <a:solidFill>
                  <a:schemeClr val="bg1"/>
                </a:solidFill>
                <a:latin typeface="Avenir Next LT Pro"/>
              </a:rPr>
              <a:t>determinat</a:t>
            </a:r>
            <a:r>
              <a:rPr lang="en-US" sz="1800">
                <a:solidFill>
                  <a:schemeClr val="bg1"/>
                </a:solidFill>
                <a:latin typeface="Avenir Next LT Pro"/>
              </a:rPr>
              <a:t> de </a:t>
            </a:r>
            <a:r>
              <a:rPr lang="en-US" sz="1800" err="1">
                <a:solidFill>
                  <a:schemeClr val="bg1"/>
                </a:solidFill>
                <a:latin typeface="Avenir Next LT Pro"/>
              </a:rPr>
              <a:t>variabila</a:t>
            </a:r>
            <a:r>
              <a:rPr lang="en-US" sz="1800">
                <a:solidFill>
                  <a:schemeClr val="bg1"/>
                </a:solidFill>
                <a:latin typeface="Avenir Next LT Pro"/>
              </a:rPr>
              <a:t> "gap", </a:t>
            </a:r>
            <a:r>
              <a:rPr lang="en-US" sz="1800" err="1">
                <a:solidFill>
                  <a:schemeClr val="bg1"/>
                </a:solidFill>
                <a:latin typeface="Avenir Next LT Pro"/>
              </a:rPr>
              <a:t>inițial</a:t>
            </a:r>
            <a:r>
              <a:rPr lang="en-US" sz="1800">
                <a:solidFill>
                  <a:schemeClr val="bg1"/>
                </a:solidFill>
                <a:latin typeface="Avenir Next LT Pro"/>
              </a:rPr>
              <a:t> </a:t>
            </a:r>
            <a:r>
              <a:rPr lang="en-US" sz="1800" err="1">
                <a:solidFill>
                  <a:schemeClr val="bg1"/>
                </a:solidFill>
                <a:latin typeface="Avenir Next LT Pro"/>
              </a:rPr>
              <a:t>fiind</a:t>
            </a:r>
            <a:r>
              <a:rPr lang="en-US" sz="1800">
                <a:solidFill>
                  <a:schemeClr val="bg1"/>
                </a:solidFill>
                <a:latin typeface="Avenir Next LT Pro"/>
              </a:rPr>
              <a:t> </a:t>
            </a:r>
            <a:r>
              <a:rPr lang="en-US" sz="1800" err="1">
                <a:solidFill>
                  <a:schemeClr val="bg1"/>
                </a:solidFill>
                <a:latin typeface="Avenir Next LT Pro"/>
              </a:rPr>
              <a:t>jumătate</a:t>
            </a:r>
            <a:r>
              <a:rPr lang="en-US" sz="1800">
                <a:solidFill>
                  <a:schemeClr val="bg1"/>
                </a:solidFill>
                <a:latin typeface="Avenir Next LT Pro"/>
              </a:rPr>
              <a:t> din </a:t>
            </a:r>
            <a:r>
              <a:rPr lang="en-US" sz="1800" err="1">
                <a:solidFill>
                  <a:schemeClr val="bg1"/>
                </a:solidFill>
                <a:latin typeface="Avenir Next LT Pro"/>
              </a:rPr>
              <a:t>lungimea</a:t>
            </a:r>
            <a:r>
              <a:rPr lang="en-US" sz="1800">
                <a:solidFill>
                  <a:schemeClr val="bg1"/>
                </a:solidFill>
                <a:latin typeface="Avenir Next LT Pro"/>
              </a:rPr>
              <a:t> </a:t>
            </a:r>
            <a:r>
              <a:rPr lang="en-US" sz="1800" err="1">
                <a:solidFill>
                  <a:schemeClr val="bg1"/>
                </a:solidFill>
                <a:latin typeface="Avenir Next LT Pro"/>
              </a:rPr>
              <a:t>vectorului</a:t>
            </a:r>
            <a:r>
              <a:rPr lang="en-US" sz="1800">
                <a:solidFill>
                  <a:schemeClr val="bg1"/>
                </a:solidFill>
                <a:latin typeface="Avenir Next LT Pro"/>
              </a:rPr>
              <a:t>), care se reduce </a:t>
            </a:r>
            <a:r>
              <a:rPr lang="en-US" sz="1800" err="1">
                <a:solidFill>
                  <a:schemeClr val="bg1"/>
                </a:solidFill>
                <a:latin typeface="Avenir Next LT Pro"/>
              </a:rPr>
              <a:t>treptat</a:t>
            </a:r>
            <a:r>
              <a:rPr lang="en-US" sz="1800">
                <a:solidFill>
                  <a:schemeClr val="bg1"/>
                </a:solidFill>
                <a:latin typeface="Avenir Next LT Pro"/>
              </a:rPr>
              <a:t> </a:t>
            </a:r>
            <a:r>
              <a:rPr lang="en-US" sz="1800" err="1">
                <a:solidFill>
                  <a:schemeClr val="bg1"/>
                </a:solidFill>
                <a:latin typeface="Avenir Next LT Pro"/>
              </a:rPr>
              <a:t>până</a:t>
            </a:r>
            <a:r>
              <a:rPr lang="en-US" sz="1800">
                <a:solidFill>
                  <a:schemeClr val="bg1"/>
                </a:solidFill>
                <a:latin typeface="Avenir Next LT Pro"/>
              </a:rPr>
              <a:t> la 1. Prin </a:t>
            </a:r>
            <a:r>
              <a:rPr lang="en-US" sz="1800" err="1">
                <a:solidFill>
                  <a:schemeClr val="bg1"/>
                </a:solidFill>
                <a:latin typeface="Avenir Next LT Pro"/>
              </a:rPr>
              <a:t>sortarea</a:t>
            </a:r>
            <a:r>
              <a:rPr lang="en-US" sz="1800">
                <a:solidFill>
                  <a:schemeClr val="bg1"/>
                </a:solidFill>
                <a:latin typeface="Avenir Next LT Pro"/>
              </a:rPr>
              <a:t> </a:t>
            </a:r>
            <a:r>
              <a:rPr lang="en-US" sz="1800" err="1">
                <a:solidFill>
                  <a:schemeClr val="bg1"/>
                </a:solidFill>
                <a:latin typeface="Avenir Next LT Pro"/>
              </a:rPr>
              <a:t>elementelor</a:t>
            </a:r>
            <a:r>
              <a:rPr lang="en-US" sz="1800">
                <a:solidFill>
                  <a:schemeClr val="bg1"/>
                </a:solidFill>
                <a:latin typeface="Avenir Next LT Pro"/>
              </a:rPr>
              <a:t> </a:t>
            </a:r>
            <a:r>
              <a:rPr lang="en-US" sz="1800" err="1">
                <a:solidFill>
                  <a:schemeClr val="bg1"/>
                </a:solidFill>
                <a:latin typeface="Avenir Next LT Pro"/>
              </a:rPr>
              <a:t>aflate</a:t>
            </a:r>
            <a:r>
              <a:rPr lang="en-US" sz="1800">
                <a:solidFill>
                  <a:schemeClr val="bg1"/>
                </a:solidFill>
                <a:latin typeface="Avenir Next LT Pro"/>
              </a:rPr>
              <a:t> la </a:t>
            </a:r>
            <a:r>
              <a:rPr lang="en-US" sz="1800" err="1">
                <a:solidFill>
                  <a:schemeClr val="bg1"/>
                </a:solidFill>
                <a:latin typeface="Avenir Next LT Pro"/>
              </a:rPr>
              <a:t>distanță</a:t>
            </a:r>
            <a:r>
              <a:rPr lang="en-US" sz="1800">
                <a:solidFill>
                  <a:schemeClr val="bg1"/>
                </a:solidFill>
                <a:latin typeface="Avenir Next LT Pro"/>
              </a:rPr>
              <a:t> mare, </a:t>
            </a:r>
            <a:r>
              <a:rPr lang="en-US" sz="1800" err="1">
                <a:solidFill>
                  <a:schemeClr val="bg1"/>
                </a:solidFill>
                <a:latin typeface="Avenir Next LT Pro"/>
              </a:rPr>
              <a:t>vectorul</a:t>
            </a:r>
            <a:r>
              <a:rPr lang="en-US" sz="1800">
                <a:solidFill>
                  <a:schemeClr val="bg1"/>
                </a:solidFill>
                <a:latin typeface="Avenir Next LT Pro"/>
              </a:rPr>
              <a:t> </a:t>
            </a:r>
            <a:r>
              <a:rPr lang="en-US" sz="1800" err="1">
                <a:solidFill>
                  <a:schemeClr val="bg1"/>
                </a:solidFill>
                <a:latin typeface="Avenir Next LT Pro"/>
              </a:rPr>
              <a:t>devine</a:t>
            </a:r>
            <a:r>
              <a:rPr lang="en-US" sz="1800">
                <a:solidFill>
                  <a:schemeClr val="bg1"/>
                </a:solidFill>
                <a:latin typeface="Avenir Next LT Pro"/>
              </a:rPr>
              <a:t> "</a:t>
            </a:r>
            <a:r>
              <a:rPr lang="en-US" sz="1800" err="1">
                <a:solidFill>
                  <a:schemeClr val="bg1"/>
                </a:solidFill>
                <a:latin typeface="Avenir Next LT Pro"/>
              </a:rPr>
              <a:t>aproape</a:t>
            </a:r>
            <a:r>
              <a:rPr lang="en-US" sz="1800">
                <a:solidFill>
                  <a:schemeClr val="bg1"/>
                </a:solidFill>
                <a:latin typeface="Avenir Next LT Pro"/>
              </a:rPr>
              <a:t> </a:t>
            </a:r>
            <a:r>
              <a:rPr lang="en-US" sz="1800" err="1">
                <a:solidFill>
                  <a:schemeClr val="bg1"/>
                </a:solidFill>
                <a:latin typeface="Avenir Next LT Pro"/>
              </a:rPr>
              <a:t>sortat</a:t>
            </a:r>
            <a:r>
              <a:rPr lang="en-US" sz="1800">
                <a:solidFill>
                  <a:schemeClr val="bg1"/>
                </a:solidFill>
                <a:latin typeface="Avenir Next LT Pro"/>
              </a:rPr>
              <a:t>", </a:t>
            </a:r>
            <a:r>
              <a:rPr lang="en-US" sz="1800" err="1">
                <a:solidFill>
                  <a:schemeClr val="bg1"/>
                </a:solidFill>
                <a:latin typeface="Avenir Next LT Pro"/>
              </a:rPr>
              <a:t>ceea</a:t>
            </a:r>
            <a:r>
              <a:rPr lang="en-US" sz="1800">
                <a:solidFill>
                  <a:schemeClr val="bg1"/>
                </a:solidFill>
                <a:latin typeface="Avenir Next LT Pro"/>
              </a:rPr>
              <a:t> </a:t>
            </a:r>
            <a:r>
              <a:rPr lang="en-US" sz="1800" err="1">
                <a:solidFill>
                  <a:schemeClr val="bg1"/>
                </a:solidFill>
                <a:latin typeface="Avenir Next LT Pro"/>
              </a:rPr>
              <a:t>ce</a:t>
            </a:r>
            <a:r>
              <a:rPr lang="en-US" sz="1800">
                <a:solidFill>
                  <a:schemeClr val="bg1"/>
                </a:solidFill>
                <a:latin typeface="Avenir Next LT Pro"/>
              </a:rPr>
              <a:t> face ca </a:t>
            </a:r>
            <a:r>
              <a:rPr lang="en-US" sz="1800" err="1">
                <a:solidFill>
                  <a:schemeClr val="bg1"/>
                </a:solidFill>
                <a:latin typeface="Avenir Next LT Pro"/>
              </a:rPr>
              <a:t>etapa</a:t>
            </a:r>
            <a:r>
              <a:rPr lang="en-US" sz="1800">
                <a:solidFill>
                  <a:schemeClr val="bg1"/>
                </a:solidFill>
                <a:latin typeface="Avenir Next LT Pro"/>
              </a:rPr>
              <a:t> </a:t>
            </a:r>
            <a:r>
              <a:rPr lang="en-US" sz="1800" err="1">
                <a:solidFill>
                  <a:schemeClr val="bg1"/>
                </a:solidFill>
                <a:latin typeface="Avenir Next LT Pro"/>
              </a:rPr>
              <a:t>finală</a:t>
            </a:r>
            <a:r>
              <a:rPr lang="en-US" sz="1800">
                <a:solidFill>
                  <a:schemeClr val="bg1"/>
                </a:solidFill>
                <a:latin typeface="Avenir Next LT Pro"/>
              </a:rPr>
              <a:t> (</a:t>
            </a:r>
            <a:r>
              <a:rPr lang="en-US" sz="1800" err="1">
                <a:solidFill>
                  <a:schemeClr val="bg1"/>
                </a:solidFill>
                <a:latin typeface="Avenir Next LT Pro"/>
              </a:rPr>
              <a:t>când</a:t>
            </a:r>
            <a:r>
              <a:rPr lang="en-US" sz="1800">
                <a:solidFill>
                  <a:schemeClr val="bg1"/>
                </a:solidFill>
                <a:latin typeface="Avenir Next LT Pro"/>
              </a:rPr>
              <a:t> gap-ul </a:t>
            </a:r>
            <a:r>
              <a:rPr lang="en-US" sz="1800" err="1">
                <a:solidFill>
                  <a:schemeClr val="bg1"/>
                </a:solidFill>
                <a:latin typeface="Avenir Next LT Pro"/>
              </a:rPr>
              <a:t>este</a:t>
            </a:r>
            <a:r>
              <a:rPr lang="en-US" sz="1800">
                <a:solidFill>
                  <a:schemeClr val="bg1"/>
                </a:solidFill>
                <a:latin typeface="Avenir Next LT Pro"/>
              </a:rPr>
              <a:t> 1, </a:t>
            </a:r>
            <a:r>
              <a:rPr lang="en-US" sz="1800" err="1">
                <a:solidFill>
                  <a:schemeClr val="bg1"/>
                </a:solidFill>
                <a:latin typeface="Avenir Next LT Pro"/>
              </a:rPr>
              <a:t>practic</a:t>
            </a:r>
            <a:r>
              <a:rPr lang="en-US" sz="1800">
                <a:solidFill>
                  <a:schemeClr val="bg1"/>
                </a:solidFill>
                <a:latin typeface="Avenir Next LT Pro"/>
              </a:rPr>
              <a:t> </a:t>
            </a:r>
            <a:r>
              <a:rPr lang="en-US" sz="1800" err="1">
                <a:solidFill>
                  <a:schemeClr val="bg1"/>
                </a:solidFill>
                <a:latin typeface="Avenir Next LT Pro"/>
              </a:rPr>
              <a:t>executându</a:t>
            </a:r>
            <a:r>
              <a:rPr lang="en-US" sz="1800">
                <a:solidFill>
                  <a:schemeClr val="bg1"/>
                </a:solidFill>
                <a:latin typeface="Avenir Next LT Pro"/>
              </a:rPr>
              <a:t>-se o </a:t>
            </a:r>
            <a:r>
              <a:rPr lang="en-US" sz="1800" err="1">
                <a:solidFill>
                  <a:schemeClr val="bg1"/>
                </a:solidFill>
                <a:latin typeface="Avenir Next LT Pro"/>
              </a:rPr>
              <a:t>sortare</a:t>
            </a:r>
            <a:r>
              <a:rPr lang="en-US" sz="1800">
                <a:solidFill>
                  <a:schemeClr val="bg1"/>
                </a:solidFill>
                <a:latin typeface="Avenir Next LT Pro"/>
              </a:rPr>
              <a:t> </a:t>
            </a:r>
            <a:r>
              <a:rPr lang="en-US" sz="1800" err="1">
                <a:solidFill>
                  <a:schemeClr val="bg1"/>
                </a:solidFill>
                <a:latin typeface="Avenir Next LT Pro"/>
              </a:rPr>
              <a:t>clasică</a:t>
            </a:r>
            <a:r>
              <a:rPr lang="en-US" sz="1800">
                <a:solidFill>
                  <a:schemeClr val="bg1"/>
                </a:solidFill>
                <a:latin typeface="Avenir Next LT Pro"/>
              </a:rPr>
              <a:t> </a:t>
            </a:r>
            <a:r>
              <a:rPr lang="en-US" sz="1800" err="1">
                <a:solidFill>
                  <a:schemeClr val="bg1"/>
                </a:solidFill>
                <a:latin typeface="Avenir Next LT Pro"/>
              </a:rPr>
              <a:t>prin</a:t>
            </a:r>
            <a:r>
              <a:rPr lang="en-US" sz="1800">
                <a:solidFill>
                  <a:schemeClr val="bg1"/>
                </a:solidFill>
                <a:latin typeface="Avenir Next LT Pro"/>
              </a:rPr>
              <a:t> </a:t>
            </a:r>
            <a:r>
              <a:rPr lang="en-US" sz="1800" err="1">
                <a:solidFill>
                  <a:schemeClr val="bg1"/>
                </a:solidFill>
                <a:latin typeface="Avenir Next LT Pro"/>
              </a:rPr>
              <a:t>inserție</a:t>
            </a:r>
            <a:r>
              <a:rPr lang="en-US" sz="1800">
                <a:solidFill>
                  <a:schemeClr val="bg1"/>
                </a:solidFill>
                <a:latin typeface="Avenir Next LT Pro"/>
              </a:rPr>
              <a:t>) </a:t>
            </a:r>
            <a:r>
              <a:rPr lang="en-US" sz="1800" err="1">
                <a:solidFill>
                  <a:schemeClr val="bg1"/>
                </a:solidFill>
                <a:latin typeface="Avenir Next LT Pro"/>
              </a:rPr>
              <a:t>să</a:t>
            </a:r>
            <a:r>
              <a:rPr lang="en-US" sz="1800">
                <a:solidFill>
                  <a:schemeClr val="bg1"/>
                </a:solidFill>
                <a:latin typeface="Avenir Next LT Pro"/>
              </a:rPr>
              <a:t> fie </a:t>
            </a:r>
            <a:r>
              <a:rPr lang="en-US" sz="1800" err="1">
                <a:solidFill>
                  <a:schemeClr val="bg1"/>
                </a:solidFill>
                <a:latin typeface="Avenir Next LT Pro"/>
              </a:rPr>
              <a:t>mult</a:t>
            </a:r>
            <a:r>
              <a:rPr lang="en-US" sz="1800">
                <a:solidFill>
                  <a:schemeClr val="bg1"/>
                </a:solidFill>
                <a:latin typeface="Avenir Next LT Pro"/>
              </a:rPr>
              <a:t> </a:t>
            </a:r>
            <a:r>
              <a:rPr lang="en-US" sz="1800" err="1">
                <a:solidFill>
                  <a:schemeClr val="bg1"/>
                </a:solidFill>
                <a:latin typeface="Avenir Next LT Pro"/>
              </a:rPr>
              <a:t>mai</a:t>
            </a:r>
            <a:r>
              <a:rPr lang="en-US" sz="1800">
                <a:solidFill>
                  <a:schemeClr val="bg1"/>
                </a:solidFill>
                <a:latin typeface="Avenir Next LT Pro"/>
              </a:rPr>
              <a:t> </a:t>
            </a:r>
            <a:r>
              <a:rPr lang="en-US" sz="1800" err="1">
                <a:solidFill>
                  <a:schemeClr val="bg1"/>
                </a:solidFill>
                <a:latin typeface="Avenir Next LT Pro"/>
              </a:rPr>
              <a:t>eficientă</a:t>
            </a:r>
            <a:r>
              <a:rPr lang="en-US" sz="1800">
                <a:solidFill>
                  <a:schemeClr val="bg1"/>
                </a:solidFill>
                <a:latin typeface="Avenir Next LT Pro"/>
              </a:rPr>
              <a:t>, </a:t>
            </a:r>
            <a:r>
              <a:rPr lang="en-US" sz="1800" err="1">
                <a:solidFill>
                  <a:schemeClr val="bg1"/>
                </a:solidFill>
                <a:latin typeface="Avenir Next LT Pro"/>
              </a:rPr>
              <a:t>datorită</a:t>
            </a:r>
            <a:r>
              <a:rPr lang="en-US" sz="1800">
                <a:solidFill>
                  <a:schemeClr val="bg1"/>
                </a:solidFill>
                <a:latin typeface="Avenir Next LT Pro"/>
              </a:rPr>
              <a:t> </a:t>
            </a:r>
            <a:r>
              <a:rPr lang="en-US" sz="1800" err="1">
                <a:solidFill>
                  <a:schemeClr val="bg1"/>
                </a:solidFill>
                <a:latin typeface="Avenir Next LT Pro"/>
              </a:rPr>
              <a:t>numărului</a:t>
            </a:r>
            <a:r>
              <a:rPr lang="en-US" sz="1800">
                <a:solidFill>
                  <a:schemeClr val="bg1"/>
                </a:solidFill>
                <a:latin typeface="Avenir Next LT Pro"/>
              </a:rPr>
              <a:t> mic de </a:t>
            </a:r>
            <a:r>
              <a:rPr lang="en-US" sz="1800" err="1">
                <a:solidFill>
                  <a:schemeClr val="bg1"/>
                </a:solidFill>
                <a:latin typeface="Avenir Next LT Pro"/>
              </a:rPr>
              <a:t>interschimbări</a:t>
            </a:r>
            <a:r>
              <a:rPr lang="en-US" sz="1800">
                <a:solidFill>
                  <a:schemeClr val="bg1"/>
                </a:solidFill>
                <a:latin typeface="Avenir Next LT Pro"/>
              </a:rPr>
              <a:t> care </a:t>
            </a:r>
            <a:r>
              <a:rPr lang="en-US" sz="1800" err="1">
                <a:solidFill>
                  <a:schemeClr val="bg1"/>
                </a:solidFill>
                <a:latin typeface="Avenir Next LT Pro"/>
              </a:rPr>
              <a:t>mai</a:t>
            </a:r>
            <a:r>
              <a:rPr lang="en-US" sz="1800">
                <a:solidFill>
                  <a:schemeClr val="bg1"/>
                </a:solidFill>
                <a:latin typeface="Avenir Next LT Pro"/>
              </a:rPr>
              <a:t> </a:t>
            </a:r>
            <a:r>
              <a:rPr lang="en-US" sz="1800" err="1">
                <a:solidFill>
                  <a:schemeClr val="bg1"/>
                </a:solidFill>
                <a:latin typeface="Avenir Next LT Pro"/>
              </a:rPr>
              <a:t>trebuiesc</a:t>
            </a:r>
            <a:r>
              <a:rPr lang="en-US" sz="1800">
                <a:solidFill>
                  <a:schemeClr val="bg1"/>
                </a:solidFill>
                <a:latin typeface="Avenir Next LT Pro"/>
              </a:rPr>
              <a:t> </a:t>
            </a:r>
            <a:r>
              <a:rPr lang="en-US" sz="1800" err="1">
                <a:solidFill>
                  <a:schemeClr val="bg1"/>
                </a:solidFill>
                <a:latin typeface="Avenir Next LT Pro"/>
              </a:rPr>
              <a:t>efectuate</a:t>
            </a:r>
            <a:r>
              <a:rPr lang="en-US" sz="1800">
                <a:solidFill>
                  <a:schemeClr val="bg1"/>
                </a:solidFill>
                <a:latin typeface="Avenir Next LT Pro"/>
              </a:rPr>
              <a:t>.</a:t>
            </a:r>
            <a:endParaRPr lang="en-US" sz="900">
              <a:solidFill>
                <a:schemeClr val="bg1"/>
              </a:solidFill>
              <a:latin typeface="Avenir Next LT Pro"/>
            </a:endParaRPr>
          </a:p>
          <a:p>
            <a:pPr algn="just"/>
            <a:endParaRPr lang="en-US" sz="1800">
              <a:solidFill>
                <a:schemeClr val="bg1"/>
              </a:solidFill>
              <a:latin typeface="Avenir Next LT Pro"/>
            </a:endParaRPr>
          </a:p>
          <a:p>
            <a:pPr algn="just"/>
            <a:r>
              <a:rPr lang="en-US" sz="1800" b="1" err="1">
                <a:solidFill>
                  <a:schemeClr val="bg1"/>
                </a:solidFill>
                <a:latin typeface="Avenir Next LT Pro"/>
              </a:rPr>
              <a:t>Complexitatea</a:t>
            </a:r>
            <a:r>
              <a:rPr lang="en-US" sz="1800" b="1">
                <a:solidFill>
                  <a:schemeClr val="bg1"/>
                </a:solidFill>
                <a:latin typeface="Avenir Next LT Pro"/>
              </a:rPr>
              <a:t> </a:t>
            </a:r>
            <a:r>
              <a:rPr lang="en-US" sz="1800" b="1" err="1">
                <a:solidFill>
                  <a:schemeClr val="bg1"/>
                </a:solidFill>
                <a:latin typeface="Avenir Next LT Pro"/>
              </a:rPr>
              <a:t>timp</a:t>
            </a:r>
            <a:r>
              <a:rPr lang="en-US" sz="1800" b="1">
                <a:solidFill>
                  <a:schemeClr val="bg1"/>
                </a:solidFill>
                <a:latin typeface="Avenir Next LT Pro"/>
              </a:rPr>
              <a:t>: </a:t>
            </a:r>
            <a:r>
              <a:rPr lang="en-US" sz="1800">
                <a:solidFill>
                  <a:schemeClr val="bg1"/>
                </a:solidFill>
                <a:latin typeface="Avenir Next LT Pro"/>
              </a:rPr>
              <a:t> </a:t>
            </a:r>
            <a:r>
              <a:rPr lang="en-US" sz="1800" err="1">
                <a:solidFill>
                  <a:schemeClr val="bg1"/>
                </a:solidFill>
                <a:latin typeface="Avenir Next LT Pro"/>
              </a:rPr>
              <a:t>În</a:t>
            </a:r>
            <a:r>
              <a:rPr lang="en-US" sz="1800">
                <a:solidFill>
                  <a:schemeClr val="bg1"/>
                </a:solidFill>
                <a:latin typeface="Avenir Next LT Pro"/>
              </a:rPr>
              <a:t> general </a:t>
            </a:r>
            <a:r>
              <a:rPr lang="en-US" sz="1800" err="1">
                <a:solidFill>
                  <a:schemeClr val="bg1"/>
                </a:solidFill>
                <a:latin typeface="Avenir Next LT Pro"/>
              </a:rPr>
              <a:t>între</a:t>
            </a:r>
            <a:r>
              <a:rPr lang="en-US" sz="1800">
                <a:solidFill>
                  <a:schemeClr val="bg1"/>
                </a:solidFill>
                <a:latin typeface="Avenir Next LT Pro"/>
              </a:rPr>
              <a:t> O(nlog</a:t>
            </a:r>
            <a:r>
              <a:rPr lang="en-US" sz="1800" baseline="-25000">
                <a:solidFill>
                  <a:schemeClr val="bg1"/>
                </a:solidFill>
                <a:latin typeface="Avenir Next LT Pro"/>
              </a:rPr>
              <a:t>2</a:t>
            </a:r>
            <a:r>
              <a:rPr lang="en-US" sz="1800">
                <a:solidFill>
                  <a:schemeClr val="bg1"/>
                </a:solidFill>
                <a:latin typeface="Avenir Next LT Pro"/>
              </a:rPr>
              <a:t>n) </a:t>
            </a:r>
            <a:r>
              <a:rPr lang="en-US" sz="1800" err="1">
                <a:solidFill>
                  <a:schemeClr val="bg1"/>
                </a:solidFill>
                <a:latin typeface="Avenir Next LT Pro"/>
              </a:rPr>
              <a:t>și</a:t>
            </a:r>
            <a:r>
              <a:rPr lang="en-US" sz="1800">
                <a:solidFill>
                  <a:schemeClr val="bg1"/>
                </a:solidFill>
                <a:latin typeface="Avenir Next LT Pro"/>
              </a:rPr>
              <a:t> O(n</a:t>
            </a:r>
            <a:r>
              <a:rPr lang="en-US" sz="1800" baseline="30000">
                <a:solidFill>
                  <a:schemeClr val="bg1"/>
                </a:solidFill>
                <a:latin typeface="Avenir Next LT Pro"/>
              </a:rPr>
              <a:t>1.5</a:t>
            </a:r>
            <a:r>
              <a:rPr lang="en-US" sz="1800">
                <a:solidFill>
                  <a:schemeClr val="bg1"/>
                </a:solidFill>
                <a:latin typeface="Avenir Next LT Pro"/>
              </a:rPr>
              <a:t>).</a:t>
            </a:r>
          </a:p>
          <a:p>
            <a:pPr algn="just"/>
            <a:endParaRPr lang="en-US" sz="1800">
              <a:solidFill>
                <a:schemeClr val="bg1"/>
              </a:solidFill>
              <a:latin typeface="Avenir Next LT Pro"/>
            </a:endParaRPr>
          </a:p>
          <a:p>
            <a:pPr marL="2540" algn="just">
              <a:lnSpc>
                <a:spcPct val="90000"/>
              </a:lnSpc>
            </a:pPr>
            <a:r>
              <a:rPr lang="en-US" sz="1800" b="1" err="1">
                <a:solidFill>
                  <a:schemeClr val="bg1"/>
                </a:solidFill>
                <a:latin typeface="Avenir Next LT Pro"/>
              </a:rPr>
              <a:t>Complexitatea</a:t>
            </a:r>
            <a:r>
              <a:rPr lang="en-US" sz="1800" b="1">
                <a:solidFill>
                  <a:schemeClr val="bg1"/>
                </a:solidFill>
                <a:latin typeface="Avenir Next LT Pro"/>
              </a:rPr>
              <a:t> </a:t>
            </a:r>
            <a:r>
              <a:rPr lang="en-US" sz="1800" b="1" err="1">
                <a:solidFill>
                  <a:schemeClr val="bg1"/>
                </a:solidFill>
                <a:latin typeface="Avenir Next LT Pro"/>
              </a:rPr>
              <a:t>spațiu</a:t>
            </a:r>
            <a:r>
              <a:rPr lang="en-US" sz="1800" b="1">
                <a:solidFill>
                  <a:schemeClr val="bg1"/>
                </a:solidFill>
                <a:latin typeface="Avenir Next LT Pro"/>
              </a:rPr>
              <a:t>:</a:t>
            </a:r>
            <a:r>
              <a:rPr lang="en-US" sz="1800">
                <a:solidFill>
                  <a:schemeClr val="bg1"/>
                </a:solidFill>
                <a:latin typeface="Avenir Next LT Pro"/>
              </a:rPr>
              <a:t> </a:t>
            </a:r>
            <a:r>
              <a:rPr lang="en-US" sz="1800" err="1">
                <a:solidFill>
                  <a:schemeClr val="bg1"/>
                </a:solidFill>
                <a:latin typeface="Avenir Next LT Pro"/>
              </a:rPr>
              <a:t>În</a:t>
            </a:r>
            <a:r>
              <a:rPr lang="en-US" sz="1800">
                <a:solidFill>
                  <a:schemeClr val="bg1"/>
                </a:solidFill>
                <a:latin typeface="Avenir Next LT Pro"/>
              </a:rPr>
              <a:t> </a:t>
            </a:r>
            <a:r>
              <a:rPr lang="en-US" sz="1800" err="1">
                <a:solidFill>
                  <a:schemeClr val="bg1"/>
                </a:solidFill>
                <a:latin typeface="Avenir Next LT Pro"/>
              </a:rPr>
              <a:t>orice</a:t>
            </a:r>
            <a:r>
              <a:rPr lang="en-US" sz="1800">
                <a:solidFill>
                  <a:schemeClr val="bg1"/>
                </a:solidFill>
                <a:latin typeface="Avenir Next LT Pro"/>
              </a:rPr>
              <a:t> </a:t>
            </a:r>
            <a:r>
              <a:rPr lang="en-US" sz="1800" err="1">
                <a:solidFill>
                  <a:schemeClr val="bg1"/>
                </a:solidFill>
                <a:latin typeface="Avenir Next LT Pro"/>
              </a:rPr>
              <a:t>caz</a:t>
            </a:r>
            <a:r>
              <a:rPr lang="en-US" sz="1800">
                <a:solidFill>
                  <a:schemeClr val="bg1"/>
                </a:solidFill>
                <a:latin typeface="Avenir Next LT Pro"/>
              </a:rPr>
              <a:t> </a:t>
            </a:r>
            <a:r>
              <a:rPr lang="en-US" sz="1800" err="1">
                <a:solidFill>
                  <a:schemeClr val="bg1"/>
                </a:solidFill>
                <a:latin typeface="Avenir Next LT Pro"/>
              </a:rPr>
              <a:t>este</a:t>
            </a:r>
            <a:r>
              <a:rPr lang="en-US" sz="1800">
                <a:solidFill>
                  <a:schemeClr val="bg1"/>
                </a:solidFill>
                <a:latin typeface="Avenir Next LT Pro"/>
              </a:rPr>
              <a:t> O(1), nu </a:t>
            </a:r>
            <a:r>
              <a:rPr lang="en-US" sz="1800" err="1">
                <a:solidFill>
                  <a:schemeClr val="bg1"/>
                </a:solidFill>
                <a:latin typeface="Avenir Next LT Pro"/>
              </a:rPr>
              <a:t>folosește</a:t>
            </a:r>
            <a:r>
              <a:rPr lang="en-US" sz="1800">
                <a:solidFill>
                  <a:schemeClr val="bg1"/>
                </a:solidFill>
                <a:latin typeface="Avenir Next LT Pro"/>
              </a:rPr>
              <a:t> </a:t>
            </a:r>
            <a:r>
              <a:rPr lang="en-US" sz="1800" err="1">
                <a:solidFill>
                  <a:schemeClr val="bg1"/>
                </a:solidFill>
                <a:latin typeface="Avenir Next LT Pro"/>
              </a:rPr>
              <a:t>spațiu</a:t>
            </a:r>
            <a:r>
              <a:rPr lang="en-US" sz="1800">
                <a:solidFill>
                  <a:schemeClr val="bg1"/>
                </a:solidFill>
                <a:latin typeface="Avenir Next LT Pro"/>
              </a:rPr>
              <a:t> suplimentar.</a:t>
            </a:r>
          </a:p>
          <a:p>
            <a:pPr marL="0" marR="0" lvl="0" indent="0" algn="l">
              <a:lnSpc>
                <a:spcPct val="100000"/>
              </a:lnSpc>
              <a:spcBef>
                <a:spcPts val="0"/>
              </a:spcBef>
              <a:spcAft>
                <a:spcPts val="0"/>
              </a:spcAft>
              <a:buNone/>
            </a:pPr>
            <a:endParaRPr lang="en-US" sz="1800">
              <a:solidFill>
                <a:schemeClr val="bg1"/>
              </a:solidFill>
              <a:latin typeface="Avenir Next LT Pro"/>
            </a:endParaRPr>
          </a:p>
        </p:txBody>
      </p:sp>
      <p:grpSp>
        <p:nvGrpSpPr>
          <p:cNvPr id="944" name="Google Shape;944;p17"/>
          <p:cNvGrpSpPr/>
          <p:nvPr/>
        </p:nvGrpSpPr>
        <p:grpSpPr>
          <a:xfrm>
            <a:off x="6992448" y="6255899"/>
            <a:ext cx="2076397" cy="53351"/>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47" name="Google Shape;947;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50" name="Google Shape;950;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53" name="Google Shape;953;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56" name="Google Shape;956;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59" name="Google Shape;959;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62" name="Google Shape;962;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65" name="Google Shape;965;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68" name="Google Shape;968;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71" name="Google Shape;971;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974" name="Google Shape;974;p17"/>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pic>
        <p:nvPicPr>
          <p:cNvPr id="975" name="Google Shape;975;p17"/>
          <p:cNvPicPr preferRelativeResize="0"/>
          <p:nvPr/>
        </p:nvPicPr>
        <p:blipFill>
          <a:blip r:embed="rId6">
            <a:alphaModFix/>
          </a:blip>
          <a:stretch>
            <a:fillRect/>
          </a:stretch>
        </p:blipFill>
        <p:spPr>
          <a:xfrm>
            <a:off x="-1841306" y="1144166"/>
            <a:ext cx="3859073" cy="1539567"/>
          </a:xfrm>
          <a:prstGeom prst="rect">
            <a:avLst/>
          </a:prstGeom>
          <a:noFill/>
          <a:ln>
            <a:noFill/>
          </a:ln>
        </p:spPr>
      </p:pic>
      <p:pic>
        <p:nvPicPr>
          <p:cNvPr id="976" name="Google Shape;976;p17"/>
          <p:cNvPicPr preferRelativeResize="0"/>
          <p:nvPr/>
        </p:nvPicPr>
        <p:blipFill>
          <a:blip r:embed="rId7">
            <a:alphaModFix/>
          </a:blip>
          <a:stretch>
            <a:fillRect/>
          </a:stretch>
        </p:blipFill>
        <p:spPr>
          <a:xfrm>
            <a:off x="10585550" y="5592067"/>
            <a:ext cx="3672549" cy="1114400"/>
          </a:xfrm>
          <a:prstGeom prst="rect">
            <a:avLst/>
          </a:prstGeom>
          <a:noFill/>
          <a:ln>
            <a:noFill/>
          </a:ln>
        </p:spPr>
      </p:pic>
      <p:pic>
        <p:nvPicPr>
          <p:cNvPr id="3" name="Picture 2" descr="A diagram of a number">
            <a:extLst>
              <a:ext uri="{FF2B5EF4-FFF2-40B4-BE49-F238E27FC236}">
                <a16:creationId xmlns:a16="http://schemas.microsoft.com/office/drawing/2014/main" id="{59C569E4-D578-1726-2B02-B3FFB00155B4}"/>
              </a:ext>
            </a:extLst>
          </p:cNvPr>
          <p:cNvPicPr>
            <a:picLocks noChangeAspect="1"/>
          </p:cNvPicPr>
          <p:nvPr/>
        </p:nvPicPr>
        <p:blipFill>
          <a:blip r:embed="rId8"/>
          <a:stretch>
            <a:fillRect/>
          </a:stretch>
        </p:blipFill>
        <p:spPr>
          <a:xfrm>
            <a:off x="776458" y="5356125"/>
            <a:ext cx="3187213" cy="125877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668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grpSp>
        <p:nvGrpSpPr>
          <p:cNvPr id="1261" name="Google Shape;1261;p21"/>
          <p:cNvGrpSpPr/>
          <p:nvPr/>
        </p:nvGrpSpPr>
        <p:grpSpPr>
          <a:xfrm rot="10800000">
            <a:off x="0" y="0"/>
            <a:ext cx="12192000" cy="6954441"/>
            <a:chOff x="0" y="-38100"/>
            <a:chExt cx="4816593" cy="2747433"/>
          </a:xfrm>
        </p:grpSpPr>
        <p:sp>
          <p:nvSpPr>
            <p:cNvPr id="1262" name="Google Shape;1262;p2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1264" name="Google Shape;1264;p21"/>
          <p:cNvPicPr preferRelativeResize="0"/>
          <p:nvPr/>
        </p:nvPicPr>
        <p:blipFill>
          <a:blip r:embed="rId3">
            <a:alphaModFix/>
          </a:blip>
          <a:stretch>
            <a:fillRect/>
          </a:stretch>
        </p:blipFill>
        <p:spPr>
          <a:xfrm>
            <a:off x="-1477882" y="-47661"/>
            <a:ext cx="15151257" cy="6858000"/>
          </a:xfrm>
          <a:prstGeom prst="rect">
            <a:avLst/>
          </a:prstGeom>
          <a:noFill/>
          <a:ln>
            <a:noFill/>
          </a:ln>
        </p:spPr>
      </p:pic>
      <p:pic>
        <p:nvPicPr>
          <p:cNvPr id="1265" name="Google Shape;1265;p21"/>
          <p:cNvPicPr preferRelativeResize="0"/>
          <p:nvPr/>
        </p:nvPicPr>
        <p:blipFill>
          <a:blip r:embed="rId4">
            <a:alphaModFix/>
          </a:blip>
          <a:stretch>
            <a:fillRect/>
          </a:stretch>
        </p:blipFill>
        <p:spPr>
          <a:xfrm>
            <a:off x="11243600" y="82534"/>
            <a:ext cx="844533" cy="4425000"/>
          </a:xfrm>
          <a:prstGeom prst="rect">
            <a:avLst/>
          </a:prstGeom>
          <a:noFill/>
          <a:ln>
            <a:noFill/>
          </a:ln>
        </p:spPr>
      </p:pic>
      <p:sp>
        <p:nvSpPr>
          <p:cNvPr id="1266" name="Google Shape;1266;p21"/>
          <p:cNvSpPr/>
          <p:nvPr/>
        </p:nvSpPr>
        <p:spPr>
          <a:xfrm>
            <a:off x="851333" y="394479"/>
            <a:ext cx="326927" cy="239548"/>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sp>
      <p:sp>
        <p:nvSpPr>
          <p:cNvPr id="1278" name="Google Shape;1278;p21"/>
          <p:cNvSpPr txBox="1"/>
          <p:nvPr/>
        </p:nvSpPr>
        <p:spPr>
          <a:xfrm>
            <a:off x="685800" y="1068488"/>
            <a:ext cx="5412677"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400" err="1">
                <a:solidFill>
                  <a:srgbClr val="60C7F6"/>
                </a:solidFill>
                <a:latin typeface="Oswald"/>
                <a:sym typeface="Oswald"/>
              </a:rPr>
              <a:t>Descriere</a:t>
            </a:r>
            <a:r>
              <a:rPr lang="en-US" sz="4400">
                <a:solidFill>
                  <a:srgbClr val="60C7F6"/>
                </a:solidFill>
                <a:latin typeface="Oswald"/>
                <a:sym typeface="Oswald"/>
              </a:rPr>
              <a:t> </a:t>
            </a:r>
            <a:r>
              <a:rPr lang="en-US" sz="4400" err="1">
                <a:solidFill>
                  <a:srgbClr val="60C7F6"/>
                </a:solidFill>
                <a:latin typeface="Oswald"/>
                <a:sym typeface="Oswald"/>
              </a:rPr>
              <a:t>Bitonic</a:t>
            </a:r>
            <a:r>
              <a:rPr lang="en-US" sz="4400">
                <a:solidFill>
                  <a:srgbClr val="60C7F6"/>
                </a:solidFill>
                <a:latin typeface="Oswald"/>
                <a:sym typeface="Oswald"/>
              </a:rPr>
              <a:t> Sort</a:t>
            </a:r>
            <a:endParaRPr lang="en-US" sz="4400">
              <a:solidFill>
                <a:srgbClr val="60C7F6"/>
              </a:solidFill>
              <a:latin typeface="Oswald"/>
            </a:endParaRPr>
          </a:p>
        </p:txBody>
      </p:sp>
      <p:grpSp>
        <p:nvGrpSpPr>
          <p:cNvPr id="1289" name="Google Shape;1289;p21"/>
          <p:cNvGrpSpPr/>
          <p:nvPr/>
        </p:nvGrpSpPr>
        <p:grpSpPr>
          <a:xfrm>
            <a:off x="3907471" y="583337"/>
            <a:ext cx="2076397" cy="53351"/>
            <a:chOff x="0" y="0"/>
            <a:chExt cx="4152794" cy="106703"/>
          </a:xfrm>
        </p:grpSpPr>
        <p:grpSp>
          <p:nvGrpSpPr>
            <p:cNvPr id="1290" name="Google Shape;1290;p21"/>
            <p:cNvGrpSpPr/>
            <p:nvPr/>
          </p:nvGrpSpPr>
          <p:grpSpPr>
            <a:xfrm>
              <a:off x="0" y="0"/>
              <a:ext cx="106703" cy="106703"/>
              <a:chOff x="0" y="0"/>
              <a:chExt cx="812800" cy="812800"/>
            </a:xfrm>
          </p:grpSpPr>
          <p:sp>
            <p:nvSpPr>
              <p:cNvPr id="1291" name="Google Shape;1291;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92" name="Google Shape;1292;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93" name="Google Shape;1293;p21"/>
            <p:cNvGrpSpPr/>
            <p:nvPr/>
          </p:nvGrpSpPr>
          <p:grpSpPr>
            <a:xfrm>
              <a:off x="1348697" y="0"/>
              <a:ext cx="106703" cy="106703"/>
              <a:chOff x="0" y="0"/>
              <a:chExt cx="812800" cy="812800"/>
            </a:xfrm>
          </p:grpSpPr>
          <p:sp>
            <p:nvSpPr>
              <p:cNvPr id="1294" name="Google Shape;1294;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95" name="Google Shape;1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96" name="Google Shape;1296;p21"/>
            <p:cNvGrpSpPr/>
            <p:nvPr/>
          </p:nvGrpSpPr>
          <p:grpSpPr>
            <a:xfrm>
              <a:off x="1798263" y="0"/>
              <a:ext cx="106703" cy="106703"/>
              <a:chOff x="0" y="0"/>
              <a:chExt cx="812800" cy="812800"/>
            </a:xfrm>
          </p:grpSpPr>
          <p:sp>
            <p:nvSpPr>
              <p:cNvPr id="1297" name="Google Shape;129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98" name="Google Shape;1298;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99" name="Google Shape;1299;p21"/>
            <p:cNvGrpSpPr/>
            <p:nvPr/>
          </p:nvGrpSpPr>
          <p:grpSpPr>
            <a:xfrm>
              <a:off x="2247828" y="0"/>
              <a:ext cx="106703" cy="106703"/>
              <a:chOff x="0" y="0"/>
              <a:chExt cx="812800" cy="812800"/>
            </a:xfrm>
          </p:grpSpPr>
          <p:sp>
            <p:nvSpPr>
              <p:cNvPr id="1300" name="Google Shape;130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01" name="Google Shape;1301;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02" name="Google Shape;1302;p21"/>
            <p:cNvGrpSpPr/>
            <p:nvPr/>
          </p:nvGrpSpPr>
          <p:grpSpPr>
            <a:xfrm>
              <a:off x="2697394" y="0"/>
              <a:ext cx="106703" cy="106703"/>
              <a:chOff x="0" y="0"/>
              <a:chExt cx="812800" cy="812800"/>
            </a:xfrm>
          </p:grpSpPr>
          <p:sp>
            <p:nvSpPr>
              <p:cNvPr id="1303" name="Google Shape;130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04" name="Google Shape;1304;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05" name="Google Shape;1305;p21"/>
            <p:cNvGrpSpPr/>
            <p:nvPr/>
          </p:nvGrpSpPr>
          <p:grpSpPr>
            <a:xfrm>
              <a:off x="3146959" y="0"/>
              <a:ext cx="106703" cy="106703"/>
              <a:chOff x="0" y="0"/>
              <a:chExt cx="812800" cy="812800"/>
            </a:xfrm>
          </p:grpSpPr>
          <p:sp>
            <p:nvSpPr>
              <p:cNvPr id="1306" name="Google Shape;130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07" name="Google Shape;1307;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08" name="Google Shape;1308;p21"/>
            <p:cNvGrpSpPr/>
            <p:nvPr/>
          </p:nvGrpSpPr>
          <p:grpSpPr>
            <a:xfrm>
              <a:off x="449566" y="0"/>
              <a:ext cx="106703" cy="106703"/>
              <a:chOff x="0" y="0"/>
              <a:chExt cx="812800" cy="812800"/>
            </a:xfrm>
          </p:grpSpPr>
          <p:sp>
            <p:nvSpPr>
              <p:cNvPr id="1309" name="Google Shape;1309;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10" name="Google Shape;131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11" name="Google Shape;1311;p21"/>
            <p:cNvGrpSpPr/>
            <p:nvPr/>
          </p:nvGrpSpPr>
          <p:grpSpPr>
            <a:xfrm>
              <a:off x="899131" y="0"/>
              <a:ext cx="106703" cy="106703"/>
              <a:chOff x="0" y="0"/>
              <a:chExt cx="812800" cy="812800"/>
            </a:xfrm>
          </p:grpSpPr>
          <p:sp>
            <p:nvSpPr>
              <p:cNvPr id="1312" name="Google Shape;1312;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13" name="Google Shape;1313;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14" name="Google Shape;1314;p21"/>
            <p:cNvGrpSpPr/>
            <p:nvPr/>
          </p:nvGrpSpPr>
          <p:grpSpPr>
            <a:xfrm>
              <a:off x="3596525" y="0"/>
              <a:ext cx="106703" cy="106703"/>
              <a:chOff x="0" y="0"/>
              <a:chExt cx="812800" cy="812800"/>
            </a:xfrm>
          </p:grpSpPr>
          <p:sp>
            <p:nvSpPr>
              <p:cNvPr id="1315" name="Google Shape;1315;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16" name="Google Shape;131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17" name="Google Shape;1317;p21"/>
            <p:cNvGrpSpPr/>
            <p:nvPr/>
          </p:nvGrpSpPr>
          <p:grpSpPr>
            <a:xfrm>
              <a:off x="4046091" y="0"/>
              <a:ext cx="106703" cy="106703"/>
              <a:chOff x="0" y="0"/>
              <a:chExt cx="812800" cy="812800"/>
            </a:xfrm>
          </p:grpSpPr>
          <p:sp>
            <p:nvSpPr>
              <p:cNvPr id="1318" name="Google Shape;1318;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19" name="Google Shape;1319;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pic>
        <p:nvPicPr>
          <p:cNvPr id="1320" name="Google Shape;1320;p21"/>
          <p:cNvPicPr preferRelativeResize="0"/>
          <p:nvPr/>
        </p:nvPicPr>
        <p:blipFill>
          <a:blip r:embed="rId6">
            <a:alphaModFix/>
          </a:blip>
          <a:stretch>
            <a:fillRect/>
          </a:stretch>
        </p:blipFill>
        <p:spPr>
          <a:xfrm>
            <a:off x="6872117" y="1197034"/>
            <a:ext cx="2803599" cy="239550"/>
          </a:xfrm>
          <a:prstGeom prst="rect">
            <a:avLst/>
          </a:prstGeom>
          <a:noFill/>
          <a:ln>
            <a:noFill/>
          </a:ln>
        </p:spPr>
      </p:pic>
      <p:pic>
        <p:nvPicPr>
          <p:cNvPr id="1321" name="Google Shape;1321;p21"/>
          <p:cNvPicPr preferRelativeResize="0"/>
          <p:nvPr/>
        </p:nvPicPr>
        <p:blipFill>
          <a:blip r:embed="rId7">
            <a:alphaModFix/>
          </a:blip>
          <a:stretch>
            <a:fillRect/>
          </a:stretch>
        </p:blipFill>
        <p:spPr>
          <a:xfrm>
            <a:off x="10975184" y="6054350"/>
            <a:ext cx="2480898" cy="752850"/>
          </a:xfrm>
          <a:prstGeom prst="rect">
            <a:avLst/>
          </a:prstGeom>
          <a:noFill/>
          <a:ln>
            <a:noFill/>
          </a:ln>
        </p:spPr>
      </p:pic>
      <p:sp>
        <p:nvSpPr>
          <p:cNvPr id="2" name="TextBox 1">
            <a:extLst>
              <a:ext uri="{FF2B5EF4-FFF2-40B4-BE49-F238E27FC236}">
                <a16:creationId xmlns:a16="http://schemas.microsoft.com/office/drawing/2014/main" id="{E4D063F6-233D-9195-AB0C-3AEAB256B668}"/>
              </a:ext>
            </a:extLst>
          </p:cNvPr>
          <p:cNvSpPr txBox="1"/>
          <p:nvPr/>
        </p:nvSpPr>
        <p:spPr>
          <a:xfrm>
            <a:off x="917568" y="1921181"/>
            <a:ext cx="918483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bg1"/>
                </a:solidFill>
                <a:ea typeface="+mn-lt"/>
                <a:cs typeface="+mn-lt"/>
              </a:rPr>
              <a:t> </a:t>
            </a:r>
            <a:r>
              <a:rPr lang="en-US" err="1">
                <a:solidFill>
                  <a:schemeClr val="bg1"/>
                </a:solidFill>
                <a:ea typeface="+mn-lt"/>
                <a:cs typeface="+mn-lt"/>
              </a:rPr>
              <a:t>Bitonic</a:t>
            </a:r>
            <a:r>
              <a:rPr lang="en-US">
                <a:solidFill>
                  <a:schemeClr val="bg1"/>
                </a:solidFill>
                <a:ea typeface="+mn-lt"/>
                <a:cs typeface="+mn-lt"/>
              </a:rPr>
              <a:t> Sort </a:t>
            </a:r>
            <a:r>
              <a:rPr lang="en-US" err="1">
                <a:solidFill>
                  <a:schemeClr val="bg1"/>
                </a:solidFill>
                <a:ea typeface="+mn-lt"/>
                <a:cs typeface="+mn-lt"/>
              </a:rPr>
              <a:t>transformă</a:t>
            </a:r>
            <a:r>
              <a:rPr lang="en-US">
                <a:solidFill>
                  <a:schemeClr val="bg1"/>
                </a:solidFill>
                <a:ea typeface="+mn-lt"/>
                <a:cs typeface="+mn-lt"/>
              </a:rPr>
              <a:t> un </a:t>
            </a:r>
            <a:r>
              <a:rPr lang="en-US" err="1">
                <a:solidFill>
                  <a:schemeClr val="bg1"/>
                </a:solidFill>
                <a:ea typeface="+mn-lt"/>
                <a:cs typeface="+mn-lt"/>
              </a:rPr>
              <a:t>șir</a:t>
            </a:r>
            <a:r>
              <a:rPr lang="en-US">
                <a:solidFill>
                  <a:schemeClr val="bg1"/>
                </a:solidFill>
                <a:ea typeface="+mn-lt"/>
                <a:cs typeface="+mn-lt"/>
              </a:rPr>
              <a:t> de </a:t>
            </a:r>
            <a:r>
              <a:rPr lang="en-US" err="1">
                <a:solidFill>
                  <a:schemeClr val="bg1"/>
                </a:solidFill>
                <a:ea typeface="+mn-lt"/>
                <a:cs typeface="+mn-lt"/>
              </a:rPr>
              <a:t>numere</a:t>
            </a:r>
            <a:r>
              <a:rPr lang="en-US">
                <a:solidFill>
                  <a:schemeClr val="bg1"/>
                </a:solidFill>
                <a:ea typeface="+mn-lt"/>
                <a:cs typeface="+mn-lt"/>
              </a:rPr>
              <a:t> </a:t>
            </a:r>
            <a:r>
              <a:rPr lang="en-US" err="1">
                <a:solidFill>
                  <a:schemeClr val="bg1"/>
                </a:solidFill>
                <a:ea typeface="+mn-lt"/>
                <a:cs typeface="+mn-lt"/>
              </a:rPr>
              <a:t>într</a:t>
            </a:r>
            <a:r>
              <a:rPr lang="en-US">
                <a:solidFill>
                  <a:schemeClr val="bg1"/>
                </a:solidFill>
                <a:ea typeface="+mn-lt"/>
                <a:cs typeface="+mn-lt"/>
              </a:rPr>
              <a:t>-o </a:t>
            </a:r>
            <a:r>
              <a:rPr lang="en-US" b="1" err="1">
                <a:solidFill>
                  <a:schemeClr val="bg1"/>
                </a:solidFill>
                <a:ea typeface="+mn-lt"/>
                <a:cs typeface="+mn-lt"/>
              </a:rPr>
              <a:t>secvență</a:t>
            </a:r>
            <a:r>
              <a:rPr lang="en-US" b="1">
                <a:solidFill>
                  <a:schemeClr val="bg1"/>
                </a:solidFill>
                <a:ea typeface="+mn-lt"/>
                <a:cs typeface="+mn-lt"/>
              </a:rPr>
              <a:t> </a:t>
            </a:r>
            <a:r>
              <a:rPr lang="en-US" b="1" err="1">
                <a:solidFill>
                  <a:schemeClr val="bg1"/>
                </a:solidFill>
                <a:ea typeface="+mn-lt"/>
                <a:cs typeface="+mn-lt"/>
              </a:rPr>
              <a:t>bitonică</a:t>
            </a:r>
            <a:r>
              <a:rPr lang="en-US">
                <a:solidFill>
                  <a:schemeClr val="bg1"/>
                </a:solidFill>
                <a:ea typeface="+mn-lt"/>
                <a:cs typeface="+mn-lt"/>
              </a:rPr>
              <a:t> (care </a:t>
            </a:r>
            <a:r>
              <a:rPr lang="en-US" err="1">
                <a:solidFill>
                  <a:schemeClr val="bg1"/>
                </a:solidFill>
                <a:ea typeface="+mn-lt"/>
                <a:cs typeface="+mn-lt"/>
              </a:rPr>
              <a:t>crește</a:t>
            </a:r>
            <a:r>
              <a:rPr lang="en-US">
                <a:solidFill>
                  <a:schemeClr val="bg1"/>
                </a:solidFill>
                <a:ea typeface="+mn-lt"/>
                <a:cs typeface="+mn-lt"/>
              </a:rPr>
              <a:t> </a:t>
            </a:r>
            <a:r>
              <a:rPr lang="en-US" err="1">
                <a:solidFill>
                  <a:schemeClr val="bg1"/>
                </a:solidFill>
                <a:ea typeface="+mn-lt"/>
                <a:cs typeface="+mn-lt"/>
              </a:rPr>
              <a:t>și</a:t>
            </a:r>
            <a:r>
              <a:rPr lang="en-US">
                <a:solidFill>
                  <a:schemeClr val="bg1"/>
                </a:solidFill>
                <a:ea typeface="+mn-lt"/>
                <a:cs typeface="+mn-lt"/>
              </a:rPr>
              <a:t> </a:t>
            </a:r>
            <a:r>
              <a:rPr lang="en-US" err="1">
                <a:solidFill>
                  <a:schemeClr val="bg1"/>
                </a:solidFill>
                <a:ea typeface="+mn-lt"/>
                <a:cs typeface="+mn-lt"/>
              </a:rPr>
              <a:t>apoi</a:t>
            </a:r>
            <a:r>
              <a:rPr lang="en-US">
                <a:solidFill>
                  <a:schemeClr val="bg1"/>
                </a:solidFill>
                <a:ea typeface="+mn-lt"/>
                <a:cs typeface="+mn-lt"/>
              </a:rPr>
              <a:t> </a:t>
            </a:r>
            <a:r>
              <a:rPr lang="en-US" err="1">
                <a:solidFill>
                  <a:schemeClr val="bg1"/>
                </a:solidFill>
                <a:ea typeface="+mn-lt"/>
                <a:cs typeface="+mn-lt"/>
              </a:rPr>
              <a:t>descrește</a:t>
            </a:r>
            <a:r>
              <a:rPr lang="en-US">
                <a:solidFill>
                  <a:schemeClr val="bg1"/>
                </a:solidFill>
                <a:ea typeface="+mn-lt"/>
                <a:cs typeface="+mn-lt"/>
              </a:rPr>
              <a:t>), </a:t>
            </a:r>
            <a:r>
              <a:rPr lang="en-US" err="1">
                <a:solidFill>
                  <a:schemeClr val="bg1"/>
                </a:solidFill>
                <a:ea typeface="+mn-lt"/>
                <a:cs typeface="+mn-lt"/>
              </a:rPr>
              <a:t>pentru</a:t>
            </a:r>
            <a:r>
              <a:rPr lang="en-US">
                <a:solidFill>
                  <a:schemeClr val="bg1"/>
                </a:solidFill>
                <a:ea typeface="+mn-lt"/>
                <a:cs typeface="+mn-lt"/>
              </a:rPr>
              <a:t> ca ulterior </a:t>
            </a:r>
            <a:r>
              <a:rPr lang="en-US" err="1">
                <a:solidFill>
                  <a:schemeClr val="bg1"/>
                </a:solidFill>
                <a:ea typeface="+mn-lt"/>
                <a:cs typeface="+mn-lt"/>
              </a:rPr>
              <a:t>să</a:t>
            </a:r>
            <a:r>
              <a:rPr lang="en-US">
                <a:solidFill>
                  <a:schemeClr val="bg1"/>
                </a:solidFill>
                <a:ea typeface="+mn-lt"/>
                <a:cs typeface="+mn-lt"/>
              </a:rPr>
              <a:t> o "</a:t>
            </a:r>
            <a:r>
              <a:rPr lang="en-US" err="1">
                <a:solidFill>
                  <a:schemeClr val="bg1"/>
                </a:solidFill>
                <a:ea typeface="+mn-lt"/>
                <a:cs typeface="+mn-lt"/>
              </a:rPr>
              <a:t>plieze</a:t>
            </a:r>
            <a:r>
              <a:rPr lang="en-US">
                <a:solidFill>
                  <a:schemeClr val="bg1"/>
                </a:solidFill>
                <a:ea typeface="+mn-lt"/>
                <a:cs typeface="+mn-lt"/>
              </a:rPr>
              <a:t>" </a:t>
            </a:r>
            <a:r>
              <a:rPr lang="en-US" err="1">
                <a:solidFill>
                  <a:schemeClr val="bg1"/>
                </a:solidFill>
                <a:ea typeface="+mn-lt"/>
                <a:cs typeface="+mn-lt"/>
              </a:rPr>
              <a:t>și</a:t>
            </a:r>
            <a:r>
              <a:rPr lang="en-US">
                <a:solidFill>
                  <a:schemeClr val="bg1"/>
                </a:solidFill>
                <a:ea typeface="+mn-lt"/>
                <a:cs typeface="+mn-lt"/>
              </a:rPr>
              <a:t> </a:t>
            </a:r>
            <a:r>
              <a:rPr lang="en-US" err="1">
                <a:solidFill>
                  <a:schemeClr val="bg1"/>
                </a:solidFill>
                <a:ea typeface="+mn-lt"/>
                <a:cs typeface="+mn-lt"/>
              </a:rPr>
              <a:t>să</a:t>
            </a:r>
            <a:r>
              <a:rPr lang="en-US">
                <a:solidFill>
                  <a:schemeClr val="bg1"/>
                </a:solidFill>
                <a:ea typeface="+mn-lt"/>
                <a:cs typeface="+mn-lt"/>
              </a:rPr>
              <a:t> o </a:t>
            </a:r>
            <a:r>
              <a:rPr lang="en-US" err="1">
                <a:solidFill>
                  <a:schemeClr val="bg1"/>
                </a:solidFill>
                <a:ea typeface="+mn-lt"/>
                <a:cs typeface="+mn-lt"/>
              </a:rPr>
              <a:t>sorteze</a:t>
            </a:r>
            <a:r>
              <a:rPr lang="en-US">
                <a:solidFill>
                  <a:schemeClr val="bg1"/>
                </a:solidFill>
                <a:ea typeface="+mn-lt"/>
                <a:cs typeface="+mn-lt"/>
              </a:rPr>
              <a:t> </a:t>
            </a:r>
            <a:r>
              <a:rPr lang="en-US" err="1">
                <a:solidFill>
                  <a:schemeClr val="bg1"/>
                </a:solidFill>
                <a:ea typeface="+mn-lt"/>
                <a:cs typeface="+mn-lt"/>
              </a:rPr>
              <a:t>complet</a:t>
            </a:r>
            <a:r>
              <a:rPr lang="en-US">
                <a:solidFill>
                  <a:schemeClr val="bg1"/>
                </a:solidFill>
                <a:ea typeface="+mn-lt"/>
                <a:cs typeface="+mn-lt"/>
              </a:rPr>
              <a:t>. Este un </a:t>
            </a:r>
            <a:r>
              <a:rPr lang="en-US" err="1">
                <a:solidFill>
                  <a:schemeClr val="bg1"/>
                </a:solidFill>
                <a:ea typeface="+mn-lt"/>
                <a:cs typeface="+mn-lt"/>
              </a:rPr>
              <a:t>algoritm</a:t>
            </a:r>
            <a:r>
              <a:rPr lang="en-US">
                <a:solidFill>
                  <a:schemeClr val="bg1"/>
                </a:solidFill>
                <a:ea typeface="+mn-lt"/>
                <a:cs typeface="+mn-lt"/>
              </a:rPr>
              <a:t> de tip </a:t>
            </a:r>
            <a:r>
              <a:rPr lang="en-US" b="1">
                <a:solidFill>
                  <a:schemeClr val="bg1"/>
                </a:solidFill>
                <a:ea typeface="+mn-lt"/>
                <a:cs typeface="+mn-lt"/>
              </a:rPr>
              <a:t>Divide et </a:t>
            </a:r>
            <a:r>
              <a:rPr lang="en-US" b="1" err="1">
                <a:solidFill>
                  <a:schemeClr val="bg1"/>
                </a:solidFill>
                <a:ea typeface="+mn-lt"/>
                <a:cs typeface="+mn-lt"/>
              </a:rPr>
              <a:t>Impera</a:t>
            </a:r>
            <a:r>
              <a:rPr lang="en-US">
                <a:solidFill>
                  <a:schemeClr val="bg1"/>
                </a:solidFill>
                <a:ea typeface="+mn-lt"/>
                <a:cs typeface="+mn-lt"/>
              </a:rPr>
              <a:t>.</a:t>
            </a:r>
          </a:p>
          <a:p>
            <a:pPr algn="just"/>
            <a:r>
              <a:rPr lang="en-US">
                <a:solidFill>
                  <a:schemeClr val="bg1"/>
                </a:solidFill>
                <a:ea typeface="+mn-lt"/>
                <a:cs typeface="+mn-lt"/>
              </a:rPr>
              <a:t> Impact </a:t>
            </a:r>
            <a:r>
              <a:rPr lang="en-US" err="1">
                <a:solidFill>
                  <a:schemeClr val="bg1"/>
                </a:solidFill>
                <a:ea typeface="+mn-lt"/>
                <a:cs typeface="+mn-lt"/>
              </a:rPr>
              <a:t>Tehnic</a:t>
            </a:r>
            <a:r>
              <a:rPr lang="en-US">
                <a:solidFill>
                  <a:schemeClr val="bg1"/>
                </a:solidFill>
                <a:ea typeface="+mn-lt"/>
                <a:cs typeface="+mn-lt"/>
              </a:rPr>
              <a:t>: </a:t>
            </a:r>
            <a:r>
              <a:rPr lang="en-US" err="1">
                <a:solidFill>
                  <a:schemeClr val="bg1"/>
                </a:solidFill>
                <a:ea typeface="+mn-lt"/>
                <a:cs typeface="+mn-lt"/>
              </a:rPr>
              <a:t>Deși</a:t>
            </a:r>
            <a:r>
              <a:rPr lang="en-US">
                <a:solidFill>
                  <a:schemeClr val="bg1"/>
                </a:solidFill>
                <a:ea typeface="+mn-lt"/>
                <a:cs typeface="+mn-lt"/>
              </a:rPr>
              <a:t> </a:t>
            </a:r>
            <a:r>
              <a:rPr lang="en-US" err="1">
                <a:solidFill>
                  <a:schemeClr val="bg1"/>
                </a:solidFill>
                <a:ea typeface="+mn-lt"/>
                <a:cs typeface="+mn-lt"/>
              </a:rPr>
              <a:t>în</a:t>
            </a:r>
            <a:r>
              <a:rPr lang="en-US">
                <a:solidFill>
                  <a:schemeClr val="bg1"/>
                </a:solidFill>
                <a:ea typeface="+mn-lt"/>
                <a:cs typeface="+mn-lt"/>
              </a:rPr>
              <a:t> Bash </a:t>
            </a:r>
            <a:r>
              <a:rPr lang="en-US" err="1">
                <a:solidFill>
                  <a:schemeClr val="bg1"/>
                </a:solidFill>
                <a:ea typeface="+mn-lt"/>
                <a:cs typeface="+mn-lt"/>
              </a:rPr>
              <a:t>este</a:t>
            </a:r>
            <a:r>
              <a:rPr lang="en-US">
                <a:solidFill>
                  <a:schemeClr val="bg1"/>
                </a:solidFill>
                <a:ea typeface="+mn-lt"/>
                <a:cs typeface="+mn-lt"/>
              </a:rPr>
              <a:t> </a:t>
            </a:r>
            <a:r>
              <a:rPr lang="en-US" err="1">
                <a:solidFill>
                  <a:schemeClr val="bg1"/>
                </a:solidFill>
                <a:ea typeface="+mn-lt"/>
                <a:cs typeface="+mn-lt"/>
              </a:rPr>
              <a:t>implementat</a:t>
            </a:r>
            <a:r>
              <a:rPr lang="en-US">
                <a:solidFill>
                  <a:schemeClr val="bg1"/>
                </a:solidFill>
                <a:ea typeface="+mn-lt"/>
                <a:cs typeface="+mn-lt"/>
              </a:rPr>
              <a:t> </a:t>
            </a:r>
            <a:r>
              <a:rPr lang="en-US" err="1">
                <a:solidFill>
                  <a:schemeClr val="bg1"/>
                </a:solidFill>
                <a:ea typeface="+mn-lt"/>
                <a:cs typeface="+mn-lt"/>
              </a:rPr>
              <a:t>secvențial</a:t>
            </a:r>
            <a:r>
              <a:rPr lang="en-US">
                <a:solidFill>
                  <a:schemeClr val="bg1"/>
                </a:solidFill>
                <a:ea typeface="+mn-lt"/>
                <a:cs typeface="+mn-lt"/>
              </a:rPr>
              <a:t>, </a:t>
            </a:r>
            <a:r>
              <a:rPr lang="en-US" err="1">
                <a:solidFill>
                  <a:schemeClr val="bg1"/>
                </a:solidFill>
                <a:ea typeface="+mn-lt"/>
                <a:cs typeface="+mn-lt"/>
              </a:rPr>
              <a:t>algoritmul</a:t>
            </a:r>
            <a:r>
              <a:rPr lang="en-US">
                <a:solidFill>
                  <a:schemeClr val="bg1"/>
                </a:solidFill>
                <a:ea typeface="+mn-lt"/>
                <a:cs typeface="+mn-lt"/>
              </a:rPr>
              <a:t> </a:t>
            </a:r>
            <a:r>
              <a:rPr lang="en-US" err="1">
                <a:solidFill>
                  <a:schemeClr val="bg1"/>
                </a:solidFill>
                <a:ea typeface="+mn-lt"/>
                <a:cs typeface="+mn-lt"/>
              </a:rPr>
              <a:t>este</a:t>
            </a:r>
            <a:r>
              <a:rPr lang="en-US">
                <a:solidFill>
                  <a:schemeClr val="bg1"/>
                </a:solidFill>
                <a:ea typeface="+mn-lt"/>
                <a:cs typeface="+mn-lt"/>
              </a:rPr>
              <a:t> </a:t>
            </a:r>
            <a:r>
              <a:rPr lang="en-US" err="1">
                <a:solidFill>
                  <a:schemeClr val="bg1"/>
                </a:solidFill>
                <a:ea typeface="+mn-lt"/>
                <a:cs typeface="+mn-lt"/>
              </a:rPr>
              <a:t>conceput</a:t>
            </a:r>
            <a:r>
              <a:rPr lang="en-US">
                <a:solidFill>
                  <a:schemeClr val="bg1"/>
                </a:solidFill>
                <a:ea typeface="+mn-lt"/>
                <a:cs typeface="+mn-lt"/>
              </a:rPr>
              <a:t> </a:t>
            </a:r>
            <a:r>
              <a:rPr lang="en-US" err="1">
                <a:solidFill>
                  <a:schemeClr val="bg1"/>
                </a:solidFill>
                <a:ea typeface="+mn-lt"/>
                <a:cs typeface="+mn-lt"/>
              </a:rPr>
              <a:t>pentru</a:t>
            </a:r>
            <a:r>
              <a:rPr lang="en-US">
                <a:solidFill>
                  <a:schemeClr val="bg1"/>
                </a:solidFill>
                <a:ea typeface="+mn-lt"/>
                <a:cs typeface="+mn-lt"/>
              </a:rPr>
              <a:t> </a:t>
            </a:r>
            <a:r>
              <a:rPr lang="en-US" err="1">
                <a:solidFill>
                  <a:schemeClr val="bg1"/>
                </a:solidFill>
                <a:ea typeface="+mn-lt"/>
                <a:cs typeface="+mn-lt"/>
              </a:rPr>
              <a:t>arhitecturi</a:t>
            </a:r>
            <a:r>
              <a:rPr lang="en-US">
                <a:solidFill>
                  <a:schemeClr val="bg1"/>
                </a:solidFill>
                <a:ea typeface="+mn-lt"/>
                <a:cs typeface="+mn-lt"/>
              </a:rPr>
              <a:t> </a:t>
            </a:r>
            <a:r>
              <a:rPr lang="en-US" err="1">
                <a:solidFill>
                  <a:schemeClr val="bg1"/>
                </a:solidFill>
                <a:ea typeface="+mn-lt"/>
                <a:cs typeface="+mn-lt"/>
              </a:rPr>
              <a:t>paralele</a:t>
            </a:r>
            <a:r>
              <a:rPr lang="en-US">
                <a:solidFill>
                  <a:schemeClr val="bg1"/>
                </a:solidFill>
                <a:ea typeface="+mn-lt"/>
                <a:cs typeface="+mn-lt"/>
              </a:rPr>
              <a:t>. </a:t>
            </a:r>
            <a:r>
              <a:rPr lang="en-US" err="1">
                <a:solidFill>
                  <a:schemeClr val="bg1"/>
                </a:solidFill>
                <a:ea typeface="+mn-lt"/>
                <a:cs typeface="+mn-lt"/>
              </a:rPr>
              <a:t>În</a:t>
            </a:r>
            <a:r>
              <a:rPr lang="en-US">
                <a:solidFill>
                  <a:schemeClr val="bg1"/>
                </a:solidFill>
                <a:ea typeface="+mn-lt"/>
                <a:cs typeface="+mn-lt"/>
              </a:rPr>
              <a:t> </a:t>
            </a:r>
            <a:r>
              <a:rPr lang="en-US" err="1">
                <a:solidFill>
                  <a:schemeClr val="bg1"/>
                </a:solidFill>
                <a:ea typeface="+mn-lt"/>
                <a:cs typeface="+mn-lt"/>
              </a:rPr>
              <a:t>proiectul</a:t>
            </a:r>
            <a:r>
              <a:rPr lang="en-US">
                <a:solidFill>
                  <a:schemeClr val="bg1"/>
                </a:solidFill>
                <a:ea typeface="+mn-lt"/>
                <a:cs typeface="+mn-lt"/>
              </a:rPr>
              <a:t> </a:t>
            </a:r>
            <a:r>
              <a:rPr lang="en-US" err="1">
                <a:solidFill>
                  <a:schemeClr val="bg1"/>
                </a:solidFill>
                <a:ea typeface="+mn-lt"/>
                <a:cs typeface="+mn-lt"/>
              </a:rPr>
              <a:t>nostru</a:t>
            </a:r>
            <a:r>
              <a:rPr lang="en-US">
                <a:solidFill>
                  <a:schemeClr val="bg1"/>
                </a:solidFill>
                <a:ea typeface="+mn-lt"/>
                <a:cs typeface="+mn-lt"/>
              </a:rPr>
              <a:t>, </a:t>
            </a:r>
            <a:r>
              <a:rPr lang="en-US" err="1">
                <a:solidFill>
                  <a:schemeClr val="bg1"/>
                </a:solidFill>
                <a:ea typeface="+mn-lt"/>
                <a:cs typeface="+mn-lt"/>
              </a:rPr>
              <a:t>acesta</a:t>
            </a:r>
            <a:r>
              <a:rPr lang="en-US">
                <a:solidFill>
                  <a:schemeClr val="bg1"/>
                </a:solidFill>
                <a:ea typeface="+mn-lt"/>
                <a:cs typeface="+mn-lt"/>
              </a:rPr>
              <a:t> </a:t>
            </a:r>
            <a:r>
              <a:rPr lang="en-US" err="1">
                <a:solidFill>
                  <a:schemeClr val="bg1"/>
                </a:solidFill>
                <a:ea typeface="+mn-lt"/>
                <a:cs typeface="+mn-lt"/>
              </a:rPr>
              <a:t>testează</a:t>
            </a:r>
            <a:r>
              <a:rPr lang="en-US">
                <a:solidFill>
                  <a:schemeClr val="bg1"/>
                </a:solidFill>
                <a:ea typeface="+mn-lt"/>
                <a:cs typeface="+mn-lt"/>
              </a:rPr>
              <a:t> </a:t>
            </a:r>
            <a:r>
              <a:rPr lang="en-US" err="1">
                <a:solidFill>
                  <a:schemeClr val="bg1"/>
                </a:solidFill>
                <a:ea typeface="+mn-lt"/>
                <a:cs typeface="+mn-lt"/>
              </a:rPr>
              <a:t>limitele</a:t>
            </a:r>
            <a:r>
              <a:rPr lang="en-US">
                <a:solidFill>
                  <a:schemeClr val="bg1"/>
                </a:solidFill>
                <a:ea typeface="+mn-lt"/>
                <a:cs typeface="+mn-lt"/>
              </a:rPr>
              <a:t> de </a:t>
            </a:r>
            <a:r>
              <a:rPr lang="en-US" err="1">
                <a:solidFill>
                  <a:schemeClr val="bg1"/>
                </a:solidFill>
                <a:ea typeface="+mn-lt"/>
                <a:cs typeface="+mn-lt"/>
              </a:rPr>
              <a:t>recursivitate</a:t>
            </a:r>
            <a:r>
              <a:rPr lang="en-US">
                <a:solidFill>
                  <a:schemeClr val="bg1"/>
                </a:solidFill>
                <a:ea typeface="+mn-lt"/>
                <a:cs typeface="+mn-lt"/>
              </a:rPr>
              <a:t> </a:t>
            </a:r>
            <a:r>
              <a:rPr lang="en-US" err="1">
                <a:solidFill>
                  <a:schemeClr val="bg1"/>
                </a:solidFill>
                <a:ea typeface="+mn-lt"/>
                <a:cs typeface="+mn-lt"/>
              </a:rPr>
              <a:t>și</a:t>
            </a:r>
            <a:r>
              <a:rPr lang="en-US">
                <a:solidFill>
                  <a:schemeClr val="bg1"/>
                </a:solidFill>
                <a:ea typeface="+mn-lt"/>
                <a:cs typeface="+mn-lt"/>
              </a:rPr>
              <a:t> </a:t>
            </a:r>
            <a:r>
              <a:rPr lang="en-US" err="1">
                <a:solidFill>
                  <a:schemeClr val="bg1"/>
                </a:solidFill>
                <a:ea typeface="+mn-lt"/>
                <a:cs typeface="+mn-lt"/>
              </a:rPr>
              <a:t>gestionarea</a:t>
            </a:r>
            <a:r>
              <a:rPr lang="en-US">
                <a:solidFill>
                  <a:schemeClr val="bg1"/>
                </a:solidFill>
                <a:ea typeface="+mn-lt"/>
                <a:cs typeface="+mn-lt"/>
              </a:rPr>
              <a:t> </a:t>
            </a:r>
            <a:r>
              <a:rPr lang="en-US" err="1">
                <a:solidFill>
                  <a:schemeClr val="bg1"/>
                </a:solidFill>
                <a:ea typeface="+mn-lt"/>
                <a:cs typeface="+mn-lt"/>
              </a:rPr>
              <a:t>parametrilor</a:t>
            </a:r>
            <a:r>
              <a:rPr lang="en-US">
                <a:solidFill>
                  <a:schemeClr val="bg1"/>
                </a:solidFill>
                <a:ea typeface="+mn-lt"/>
                <a:cs typeface="+mn-lt"/>
              </a:rPr>
              <a:t> de </a:t>
            </a:r>
            <a:r>
              <a:rPr lang="en-US" err="1">
                <a:solidFill>
                  <a:schemeClr val="bg1"/>
                </a:solidFill>
                <a:ea typeface="+mn-lt"/>
                <a:cs typeface="+mn-lt"/>
              </a:rPr>
              <a:t>către</a:t>
            </a:r>
            <a:r>
              <a:rPr lang="en-US">
                <a:solidFill>
                  <a:schemeClr val="bg1"/>
                </a:solidFill>
                <a:ea typeface="+mn-lt"/>
                <a:cs typeface="+mn-lt"/>
              </a:rPr>
              <a:t> </a:t>
            </a:r>
            <a:r>
              <a:rPr lang="en-US" err="1">
                <a:solidFill>
                  <a:schemeClr val="bg1"/>
                </a:solidFill>
                <a:ea typeface="+mn-lt"/>
                <a:cs typeface="+mn-lt"/>
              </a:rPr>
              <a:t>interpretorul</a:t>
            </a:r>
            <a:r>
              <a:rPr lang="en-US">
                <a:solidFill>
                  <a:schemeClr val="bg1"/>
                </a:solidFill>
                <a:ea typeface="+mn-lt"/>
                <a:cs typeface="+mn-lt"/>
              </a:rPr>
              <a:t> Shell. </a:t>
            </a:r>
            <a:endParaRPr lang="en-US">
              <a:solidFill>
                <a:schemeClr val="bg1"/>
              </a:solidFill>
            </a:endParaRPr>
          </a:p>
          <a:p>
            <a:pPr algn="just"/>
            <a:endParaRPr lang="en-US"/>
          </a:p>
          <a:p>
            <a:pPr algn="just"/>
            <a:r>
              <a:rPr lang="en-US" b="1" err="1">
                <a:solidFill>
                  <a:schemeClr val="bg1"/>
                </a:solidFill>
                <a:ea typeface="+mn-lt"/>
                <a:cs typeface="+mn-lt"/>
              </a:rPr>
              <a:t>Complexitate</a:t>
            </a:r>
            <a:r>
              <a:rPr lang="en-US" b="1">
                <a:solidFill>
                  <a:schemeClr val="bg1"/>
                </a:solidFill>
                <a:ea typeface="+mn-lt"/>
                <a:cs typeface="+mn-lt"/>
              </a:rPr>
              <a:t> </a:t>
            </a:r>
            <a:r>
              <a:rPr lang="en-US" b="1" err="1">
                <a:solidFill>
                  <a:schemeClr val="bg1"/>
                </a:solidFill>
                <a:ea typeface="+mn-lt"/>
                <a:cs typeface="+mn-lt"/>
              </a:rPr>
              <a:t>timp</a:t>
            </a:r>
            <a:r>
              <a:rPr lang="en-US">
                <a:solidFill>
                  <a:schemeClr val="bg1"/>
                </a:solidFill>
                <a:ea typeface="+mn-lt"/>
                <a:cs typeface="+mn-lt"/>
              </a:rPr>
              <a:t>: O(n(log</a:t>
            </a:r>
            <a:r>
              <a:rPr lang="en-US" baseline="-25000">
                <a:solidFill>
                  <a:schemeClr val="bg1"/>
                </a:solidFill>
                <a:ea typeface="+mn-lt"/>
                <a:cs typeface="+mn-lt"/>
              </a:rPr>
              <a:t>2</a:t>
            </a:r>
            <a:r>
              <a:rPr lang="en-US">
                <a:solidFill>
                  <a:schemeClr val="bg1"/>
                </a:solidFill>
                <a:ea typeface="+mn-lt"/>
                <a:cs typeface="+mn-lt"/>
              </a:rPr>
              <a:t>n)</a:t>
            </a:r>
            <a:r>
              <a:rPr lang="en-US" baseline="30000">
                <a:solidFill>
                  <a:schemeClr val="bg1"/>
                </a:solidFill>
                <a:ea typeface="+mn-lt"/>
                <a:cs typeface="+mn-lt"/>
              </a:rPr>
              <a:t>2</a:t>
            </a:r>
            <a:r>
              <a:rPr lang="en-US">
                <a:solidFill>
                  <a:schemeClr val="bg1"/>
                </a:solidFill>
                <a:ea typeface="+mn-lt"/>
                <a:cs typeface="+mn-lt"/>
              </a:rPr>
              <a:t>) </a:t>
            </a:r>
            <a:endParaRPr lang="en-US">
              <a:solidFill>
                <a:schemeClr val="bg1"/>
              </a:solidFill>
            </a:endParaRPr>
          </a:p>
          <a:p>
            <a:pPr algn="just"/>
            <a:endParaRPr lang="en-US"/>
          </a:p>
          <a:p>
            <a:pPr algn="just"/>
            <a:r>
              <a:rPr lang="en-US" b="1" err="1">
                <a:solidFill>
                  <a:schemeClr val="bg1"/>
                </a:solidFill>
                <a:ea typeface="+mn-lt"/>
                <a:cs typeface="+mn-lt"/>
              </a:rPr>
              <a:t>Complexitate</a:t>
            </a:r>
            <a:r>
              <a:rPr lang="en-US" b="1">
                <a:solidFill>
                  <a:schemeClr val="bg1"/>
                </a:solidFill>
                <a:ea typeface="+mn-lt"/>
                <a:cs typeface="+mn-lt"/>
              </a:rPr>
              <a:t> </a:t>
            </a:r>
            <a:r>
              <a:rPr lang="en-US" b="1" err="1">
                <a:solidFill>
                  <a:schemeClr val="bg1"/>
                </a:solidFill>
                <a:ea typeface="+mn-lt"/>
                <a:cs typeface="+mn-lt"/>
              </a:rPr>
              <a:t>spatiu</a:t>
            </a:r>
            <a:r>
              <a:rPr lang="en-US">
                <a:solidFill>
                  <a:schemeClr val="bg1"/>
                </a:solidFill>
                <a:ea typeface="+mn-lt"/>
                <a:cs typeface="+mn-lt"/>
              </a:rPr>
              <a:t>: O(log</a:t>
            </a:r>
            <a:r>
              <a:rPr lang="en-US" baseline="-25000">
                <a:solidFill>
                  <a:schemeClr val="bg1"/>
                </a:solidFill>
                <a:ea typeface="+mn-lt"/>
                <a:cs typeface="+mn-lt"/>
              </a:rPr>
              <a:t>2</a:t>
            </a:r>
            <a:r>
              <a:rPr lang="en-US">
                <a:solidFill>
                  <a:schemeClr val="bg1"/>
                </a:solidFill>
                <a:ea typeface="+mn-lt"/>
                <a:cs typeface="+mn-lt"/>
              </a:rPr>
              <a:t>n) </a:t>
            </a:r>
            <a:endParaRPr lang="en-US">
              <a:solidFill>
                <a:schemeClr val="bg1"/>
              </a:solidFill>
            </a:endParaRPr>
          </a:p>
          <a:p>
            <a:pPr algn="just"/>
            <a:endParaRPr lang="en-US"/>
          </a:p>
          <a:p>
            <a:pPr algn="just"/>
            <a:endParaRPr lang="en-US"/>
          </a:p>
          <a:p>
            <a:pPr algn="just"/>
            <a:endParaRPr lang="en-US"/>
          </a:p>
          <a:p>
            <a:pPr algn="just"/>
            <a:endParaRPr lang="en-US"/>
          </a:p>
        </p:txBody>
      </p:sp>
      <p:pic>
        <p:nvPicPr>
          <p:cNvPr id="3" name="Picture 2" descr="A triangle with numbers on it&#10;&#10;AI-generated content may be incorrect.">
            <a:extLst>
              <a:ext uri="{FF2B5EF4-FFF2-40B4-BE49-F238E27FC236}">
                <a16:creationId xmlns:a16="http://schemas.microsoft.com/office/drawing/2014/main" id="{16E0DAAF-8628-800A-C67F-8C46AB922FE6}"/>
              </a:ext>
            </a:extLst>
          </p:cNvPr>
          <p:cNvPicPr>
            <a:picLocks noChangeAspect="1"/>
          </p:cNvPicPr>
          <p:nvPr/>
        </p:nvPicPr>
        <p:blipFill>
          <a:blip r:embed="rId8"/>
          <a:stretch>
            <a:fillRect/>
          </a:stretch>
        </p:blipFill>
        <p:spPr>
          <a:xfrm>
            <a:off x="7153579" y="4500967"/>
            <a:ext cx="2943225" cy="1552575"/>
          </a:xfrm>
          <a:prstGeom prst="roundRect">
            <a:avLst>
              <a:gd name="adj" fmla="val 4167"/>
            </a:avLst>
          </a:prstGeom>
          <a:solidFill>
            <a:srgbClr val="FFFFFF"/>
          </a:solidFill>
          <a:ln w="76200" cap="sq">
            <a:solidFill>
              <a:srgbClr val="00B0F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2640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grpSp>
        <p:nvGrpSpPr>
          <p:cNvPr id="1383" name="Google Shape;1383;p23"/>
          <p:cNvGrpSpPr/>
          <p:nvPr/>
        </p:nvGrpSpPr>
        <p:grpSpPr>
          <a:xfrm rot="10800000">
            <a:off x="0" y="0"/>
            <a:ext cx="12192000" cy="6954441"/>
            <a:chOff x="0" y="-38100"/>
            <a:chExt cx="4816593" cy="2747433"/>
          </a:xfrm>
        </p:grpSpPr>
        <p:sp>
          <p:nvSpPr>
            <p:cNvPr id="1384" name="Google Shape;1384;p2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85" name="Google Shape;1385;p23"/>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1386" name="Google Shape;1386;p23"/>
          <p:cNvPicPr preferRelativeResize="0"/>
          <p:nvPr/>
        </p:nvPicPr>
        <p:blipFill>
          <a:blip r:embed="rId3">
            <a:alphaModFix/>
          </a:blip>
          <a:stretch>
            <a:fillRect/>
          </a:stretch>
        </p:blipFill>
        <p:spPr>
          <a:xfrm>
            <a:off x="-1239533" y="-48"/>
            <a:ext cx="15123941" cy="6845634"/>
          </a:xfrm>
          <a:prstGeom prst="rect">
            <a:avLst/>
          </a:prstGeom>
          <a:noFill/>
          <a:ln>
            <a:noFill/>
          </a:ln>
        </p:spPr>
      </p:pic>
      <p:sp>
        <p:nvSpPr>
          <p:cNvPr id="1387" name="Google Shape;1387;p23"/>
          <p:cNvSpPr/>
          <p:nvPr/>
        </p:nvSpPr>
        <p:spPr>
          <a:xfrm>
            <a:off x="-6113090" y="-1881385"/>
            <a:ext cx="12871827" cy="12871827"/>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388" name="Google Shape;1388;p23"/>
          <p:cNvPicPr preferRelativeResize="0"/>
          <p:nvPr/>
        </p:nvPicPr>
        <p:blipFill>
          <a:blip r:embed="rId5">
            <a:alphaModFix/>
          </a:blip>
          <a:stretch>
            <a:fillRect/>
          </a:stretch>
        </p:blipFill>
        <p:spPr>
          <a:xfrm>
            <a:off x="188531" y="3515600"/>
            <a:ext cx="851550" cy="4438650"/>
          </a:xfrm>
          <a:prstGeom prst="rect">
            <a:avLst/>
          </a:prstGeom>
          <a:noFill/>
          <a:ln>
            <a:noFill/>
          </a:ln>
        </p:spPr>
      </p:pic>
      <p:pic>
        <p:nvPicPr>
          <p:cNvPr id="1389" name="Google Shape;1389;p23"/>
          <p:cNvPicPr preferRelativeResize="0"/>
          <p:nvPr/>
        </p:nvPicPr>
        <p:blipFill>
          <a:blip r:embed="rId6">
            <a:alphaModFix/>
          </a:blip>
          <a:stretch>
            <a:fillRect/>
          </a:stretch>
        </p:blipFill>
        <p:spPr>
          <a:xfrm>
            <a:off x="10536950" y="791559"/>
            <a:ext cx="3310100" cy="1008483"/>
          </a:xfrm>
          <a:prstGeom prst="rect">
            <a:avLst/>
          </a:prstGeom>
          <a:noFill/>
          <a:ln>
            <a:noFill/>
          </a:ln>
        </p:spPr>
      </p:pic>
      <p:sp>
        <p:nvSpPr>
          <p:cNvPr id="1397" name="Google Shape;1397;p23"/>
          <p:cNvSpPr txBox="1"/>
          <p:nvPr/>
        </p:nvSpPr>
        <p:spPr>
          <a:xfrm>
            <a:off x="3746076" y="1294877"/>
            <a:ext cx="4696686" cy="71558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650">
                <a:solidFill>
                  <a:srgbClr val="60C7F6"/>
                </a:solidFill>
                <a:latin typeface="Oswald"/>
              </a:rPr>
              <a:t>Design-ul </a:t>
            </a:r>
            <a:r>
              <a:rPr lang="en-US" sz="4650" err="1">
                <a:solidFill>
                  <a:srgbClr val="60C7F6"/>
                </a:solidFill>
                <a:latin typeface="Oswald"/>
              </a:rPr>
              <a:t>Soluției</a:t>
            </a:r>
            <a:endParaRPr lang="en-US" sz="4650">
              <a:solidFill>
                <a:srgbClr val="60C7F6"/>
              </a:solidFill>
              <a:latin typeface="Oswald"/>
            </a:endParaRPr>
          </a:p>
        </p:txBody>
      </p:sp>
      <p:grpSp>
        <p:nvGrpSpPr>
          <p:cNvPr id="1399" name="Google Shape;1399;p23"/>
          <p:cNvGrpSpPr/>
          <p:nvPr/>
        </p:nvGrpSpPr>
        <p:grpSpPr>
          <a:xfrm>
            <a:off x="7402756" y="6523893"/>
            <a:ext cx="2076397" cy="53351"/>
            <a:chOff x="0" y="0"/>
            <a:chExt cx="4152794" cy="106703"/>
          </a:xfrm>
        </p:grpSpPr>
        <p:grpSp>
          <p:nvGrpSpPr>
            <p:cNvPr id="1400" name="Google Shape;1400;p23"/>
            <p:cNvGrpSpPr/>
            <p:nvPr/>
          </p:nvGrpSpPr>
          <p:grpSpPr>
            <a:xfrm>
              <a:off x="0" y="0"/>
              <a:ext cx="106703" cy="106703"/>
              <a:chOff x="0" y="0"/>
              <a:chExt cx="812800" cy="812800"/>
            </a:xfrm>
          </p:grpSpPr>
          <p:sp>
            <p:nvSpPr>
              <p:cNvPr id="1401" name="Google Shape;1401;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2" name="Google Shape;1402;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3" name="Google Shape;1403;p23"/>
            <p:cNvGrpSpPr/>
            <p:nvPr/>
          </p:nvGrpSpPr>
          <p:grpSpPr>
            <a:xfrm>
              <a:off x="1348697" y="0"/>
              <a:ext cx="106703" cy="106703"/>
              <a:chOff x="0" y="0"/>
              <a:chExt cx="812800" cy="812800"/>
            </a:xfrm>
          </p:grpSpPr>
          <p:sp>
            <p:nvSpPr>
              <p:cNvPr id="1404" name="Google Shape;1404;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5" name="Google Shape;1405;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6" name="Google Shape;1406;p23"/>
            <p:cNvGrpSpPr/>
            <p:nvPr/>
          </p:nvGrpSpPr>
          <p:grpSpPr>
            <a:xfrm>
              <a:off x="1798263" y="0"/>
              <a:ext cx="106703" cy="106703"/>
              <a:chOff x="0" y="0"/>
              <a:chExt cx="812800" cy="812800"/>
            </a:xfrm>
          </p:grpSpPr>
          <p:sp>
            <p:nvSpPr>
              <p:cNvPr id="1407" name="Google Shape;1407;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8" name="Google Shape;1408;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9" name="Google Shape;1409;p23"/>
            <p:cNvGrpSpPr/>
            <p:nvPr/>
          </p:nvGrpSpPr>
          <p:grpSpPr>
            <a:xfrm>
              <a:off x="2247828" y="0"/>
              <a:ext cx="106703" cy="106703"/>
              <a:chOff x="0" y="0"/>
              <a:chExt cx="812800" cy="812800"/>
            </a:xfrm>
          </p:grpSpPr>
          <p:sp>
            <p:nvSpPr>
              <p:cNvPr id="1410" name="Google Shape;1410;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1" name="Google Shape;1411;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2" name="Google Shape;1412;p23"/>
            <p:cNvGrpSpPr/>
            <p:nvPr/>
          </p:nvGrpSpPr>
          <p:grpSpPr>
            <a:xfrm>
              <a:off x="2697394" y="0"/>
              <a:ext cx="106703" cy="106703"/>
              <a:chOff x="0" y="0"/>
              <a:chExt cx="812800" cy="812800"/>
            </a:xfrm>
          </p:grpSpPr>
          <p:sp>
            <p:nvSpPr>
              <p:cNvPr id="1413" name="Google Shape;141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4" name="Google Shape;1414;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5" name="Google Shape;1415;p23"/>
            <p:cNvGrpSpPr/>
            <p:nvPr/>
          </p:nvGrpSpPr>
          <p:grpSpPr>
            <a:xfrm>
              <a:off x="3146959" y="0"/>
              <a:ext cx="106703" cy="106703"/>
              <a:chOff x="0" y="0"/>
              <a:chExt cx="812800" cy="812800"/>
            </a:xfrm>
          </p:grpSpPr>
          <p:sp>
            <p:nvSpPr>
              <p:cNvPr id="1416" name="Google Shape;141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7" name="Google Shape;1417;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8" name="Google Shape;1418;p23"/>
            <p:cNvGrpSpPr/>
            <p:nvPr/>
          </p:nvGrpSpPr>
          <p:grpSpPr>
            <a:xfrm>
              <a:off x="449566" y="0"/>
              <a:ext cx="106703" cy="106703"/>
              <a:chOff x="0" y="0"/>
              <a:chExt cx="812800" cy="812800"/>
            </a:xfrm>
          </p:grpSpPr>
          <p:sp>
            <p:nvSpPr>
              <p:cNvPr id="1419" name="Google Shape;141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0" name="Google Shape;1420;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1" name="Google Shape;1421;p23"/>
            <p:cNvGrpSpPr/>
            <p:nvPr/>
          </p:nvGrpSpPr>
          <p:grpSpPr>
            <a:xfrm>
              <a:off x="899131" y="0"/>
              <a:ext cx="106703" cy="106703"/>
              <a:chOff x="0" y="0"/>
              <a:chExt cx="812800" cy="812800"/>
            </a:xfrm>
          </p:grpSpPr>
          <p:sp>
            <p:nvSpPr>
              <p:cNvPr id="1422" name="Google Shape;142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3" name="Google Shape;1423;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4" name="Google Shape;1424;p23"/>
            <p:cNvGrpSpPr/>
            <p:nvPr/>
          </p:nvGrpSpPr>
          <p:grpSpPr>
            <a:xfrm>
              <a:off x="3596525" y="0"/>
              <a:ext cx="106703" cy="106703"/>
              <a:chOff x="0" y="0"/>
              <a:chExt cx="812800" cy="812800"/>
            </a:xfrm>
          </p:grpSpPr>
          <p:sp>
            <p:nvSpPr>
              <p:cNvPr id="1425" name="Google Shape;1425;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6" name="Google Shape;1426;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7" name="Google Shape;1427;p23"/>
            <p:cNvGrpSpPr/>
            <p:nvPr/>
          </p:nvGrpSpPr>
          <p:grpSpPr>
            <a:xfrm>
              <a:off x="4046091" y="0"/>
              <a:ext cx="106703" cy="106703"/>
              <a:chOff x="0" y="0"/>
              <a:chExt cx="812800" cy="812800"/>
            </a:xfrm>
          </p:grpSpPr>
          <p:sp>
            <p:nvSpPr>
              <p:cNvPr id="1428" name="Google Shape;1428;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9" name="Google Shape;1429;p23"/>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pic>
        <p:nvPicPr>
          <p:cNvPr id="1430" name="Google Shape;1430;p23"/>
          <p:cNvPicPr preferRelativeResize="0"/>
          <p:nvPr/>
        </p:nvPicPr>
        <p:blipFill>
          <a:blip r:embed="rId7">
            <a:alphaModFix/>
          </a:blip>
          <a:stretch>
            <a:fillRect/>
          </a:stretch>
        </p:blipFill>
        <p:spPr>
          <a:xfrm>
            <a:off x="1619204" y="535772"/>
            <a:ext cx="2588850" cy="221550"/>
          </a:xfrm>
          <a:prstGeom prst="rect">
            <a:avLst/>
          </a:prstGeom>
          <a:noFill/>
          <a:ln>
            <a:noFill/>
          </a:ln>
        </p:spPr>
      </p:pic>
      <p:sp>
        <p:nvSpPr>
          <p:cNvPr id="3" name="TextBox 2">
            <a:extLst>
              <a:ext uri="{FF2B5EF4-FFF2-40B4-BE49-F238E27FC236}">
                <a16:creationId xmlns:a16="http://schemas.microsoft.com/office/drawing/2014/main" id="{90F7DB90-1E3E-AD4C-927C-DEAA9D553282}"/>
              </a:ext>
            </a:extLst>
          </p:cNvPr>
          <p:cNvSpPr txBox="1"/>
          <p:nvPr/>
        </p:nvSpPr>
        <p:spPr>
          <a:xfrm>
            <a:off x="1879012" y="2267339"/>
            <a:ext cx="8428563" cy="4575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err="1">
                <a:solidFill>
                  <a:schemeClr val="bg1"/>
                </a:solidFill>
              </a:rPr>
              <a:t>Proiectul</a:t>
            </a:r>
            <a:r>
              <a:rPr lang="en-US" sz="2000">
                <a:solidFill>
                  <a:schemeClr val="bg1"/>
                </a:solidFill>
              </a:rPr>
              <a:t> </a:t>
            </a:r>
            <a:r>
              <a:rPr lang="en-US" sz="2000" err="1">
                <a:solidFill>
                  <a:schemeClr val="bg1"/>
                </a:solidFill>
              </a:rPr>
              <a:t>este</a:t>
            </a:r>
            <a:r>
              <a:rPr lang="en-US" sz="2000">
                <a:solidFill>
                  <a:schemeClr val="bg1"/>
                </a:solidFill>
              </a:rPr>
              <a:t> </a:t>
            </a:r>
            <a:r>
              <a:rPr lang="en-US" sz="2000" err="1">
                <a:solidFill>
                  <a:schemeClr val="bg1"/>
                </a:solidFill>
              </a:rPr>
              <a:t>împărțit</a:t>
            </a:r>
            <a:r>
              <a:rPr lang="en-US" sz="2000">
                <a:solidFill>
                  <a:schemeClr val="bg1"/>
                </a:solidFill>
              </a:rPr>
              <a:t> in 4 </a:t>
            </a:r>
            <a:r>
              <a:rPr lang="en-US" sz="2000" err="1">
                <a:solidFill>
                  <a:schemeClr val="bg1"/>
                </a:solidFill>
              </a:rPr>
              <a:t>fișiere</a:t>
            </a:r>
            <a:r>
              <a:rPr lang="en-US" sz="2000">
                <a:solidFill>
                  <a:schemeClr val="bg1"/>
                </a:solidFill>
              </a:rPr>
              <a:t> shell:</a:t>
            </a:r>
            <a:endParaRPr lang="en-US">
              <a:solidFill>
                <a:schemeClr val="bg1"/>
              </a:solidFill>
            </a:endParaRPr>
          </a:p>
          <a:p>
            <a:pPr algn="just">
              <a:spcBef>
                <a:spcPts val="800"/>
              </a:spcBef>
            </a:pPr>
            <a:r>
              <a:rPr lang="en-US" sz="2000">
                <a:solidFill>
                  <a:schemeClr val="bg1"/>
                </a:solidFill>
              </a:rPr>
              <a:t>● main.sh : Script-ul principal care se </a:t>
            </a:r>
            <a:r>
              <a:rPr lang="en-US" sz="2000" err="1">
                <a:solidFill>
                  <a:schemeClr val="bg1"/>
                </a:solidFill>
              </a:rPr>
              <a:t>folosește</a:t>
            </a:r>
            <a:r>
              <a:rPr lang="en-US" sz="2000">
                <a:solidFill>
                  <a:schemeClr val="bg1"/>
                </a:solidFill>
              </a:rPr>
              <a:t> de </a:t>
            </a:r>
            <a:r>
              <a:rPr lang="en-US" sz="2000" err="1">
                <a:solidFill>
                  <a:schemeClr val="bg1"/>
                </a:solidFill>
              </a:rPr>
              <a:t>celelalte</a:t>
            </a:r>
            <a:r>
              <a:rPr lang="en-US" sz="2000">
                <a:solidFill>
                  <a:schemeClr val="bg1"/>
                </a:solidFill>
              </a:rPr>
              <a:t> 3 </a:t>
            </a:r>
            <a:r>
              <a:rPr lang="en-US" sz="2000" err="1">
                <a:solidFill>
                  <a:schemeClr val="bg1"/>
                </a:solidFill>
              </a:rPr>
              <a:t>fișiere</a:t>
            </a:r>
            <a:r>
              <a:rPr lang="en-US" sz="2000">
                <a:solidFill>
                  <a:schemeClr val="bg1"/>
                </a:solidFill>
              </a:rPr>
              <a:t> </a:t>
            </a:r>
            <a:r>
              <a:rPr lang="en-US" sz="2000" err="1">
                <a:solidFill>
                  <a:schemeClr val="bg1"/>
                </a:solidFill>
              </a:rPr>
              <a:t>și</a:t>
            </a:r>
            <a:r>
              <a:rPr lang="en-US" sz="2000">
                <a:solidFill>
                  <a:schemeClr val="bg1"/>
                </a:solidFill>
              </a:rPr>
              <a:t> </a:t>
            </a:r>
            <a:r>
              <a:rPr lang="en-US" sz="2000" err="1">
                <a:solidFill>
                  <a:schemeClr val="bg1"/>
                </a:solidFill>
              </a:rPr>
              <a:t>afișează</a:t>
            </a:r>
            <a:r>
              <a:rPr lang="en-US" sz="2000">
                <a:solidFill>
                  <a:schemeClr val="bg1"/>
                </a:solidFill>
              </a:rPr>
              <a:t> </a:t>
            </a:r>
            <a:r>
              <a:rPr lang="en-US" sz="2000" err="1">
                <a:solidFill>
                  <a:schemeClr val="bg1"/>
                </a:solidFill>
              </a:rPr>
              <a:t>în</a:t>
            </a:r>
            <a:r>
              <a:rPr lang="en-US" sz="2000">
                <a:solidFill>
                  <a:schemeClr val="bg1"/>
                </a:solidFill>
              </a:rPr>
              <a:t> final </a:t>
            </a:r>
            <a:r>
              <a:rPr lang="en-US" sz="2000" err="1">
                <a:solidFill>
                  <a:schemeClr val="bg1"/>
                </a:solidFill>
              </a:rPr>
              <a:t>viteza</a:t>
            </a:r>
            <a:r>
              <a:rPr lang="en-US" sz="2000">
                <a:solidFill>
                  <a:schemeClr val="bg1"/>
                </a:solidFill>
              </a:rPr>
              <a:t> </a:t>
            </a:r>
            <a:r>
              <a:rPr lang="en-US" sz="2000" err="1">
                <a:solidFill>
                  <a:schemeClr val="bg1"/>
                </a:solidFill>
              </a:rPr>
              <a:t>fiecărui</a:t>
            </a:r>
            <a:r>
              <a:rPr lang="en-US" sz="2000">
                <a:solidFill>
                  <a:schemeClr val="bg1"/>
                </a:solidFill>
              </a:rPr>
              <a:t> </a:t>
            </a:r>
            <a:r>
              <a:rPr lang="en-US" sz="2000" err="1">
                <a:solidFill>
                  <a:schemeClr val="bg1"/>
                </a:solidFill>
              </a:rPr>
              <a:t>algoritm</a:t>
            </a:r>
            <a:r>
              <a:rPr lang="en-US" sz="2000">
                <a:solidFill>
                  <a:schemeClr val="bg1"/>
                </a:solidFill>
              </a:rPr>
              <a:t>.</a:t>
            </a:r>
          </a:p>
          <a:p>
            <a:pPr algn="just">
              <a:spcBef>
                <a:spcPts val="800"/>
              </a:spcBef>
            </a:pPr>
            <a:r>
              <a:rPr lang="en-US" sz="2000">
                <a:solidFill>
                  <a:schemeClr val="bg1"/>
                </a:solidFill>
              </a:rPr>
              <a:t>● generateArray.sh : Script-ul care </a:t>
            </a:r>
            <a:r>
              <a:rPr lang="en-US" sz="2000" err="1">
                <a:solidFill>
                  <a:schemeClr val="bg1"/>
                </a:solidFill>
              </a:rPr>
              <a:t>generează</a:t>
            </a:r>
            <a:r>
              <a:rPr lang="en-US" sz="2000">
                <a:solidFill>
                  <a:schemeClr val="bg1"/>
                </a:solidFill>
              </a:rPr>
              <a:t> un vector, </a:t>
            </a:r>
            <a:r>
              <a:rPr lang="en-US" sz="2000" err="1">
                <a:solidFill>
                  <a:schemeClr val="bg1"/>
                </a:solidFill>
              </a:rPr>
              <a:t>având</a:t>
            </a:r>
            <a:r>
              <a:rPr lang="en-US" sz="2000">
                <a:solidFill>
                  <a:schemeClr val="bg1"/>
                </a:solidFill>
              </a:rPr>
              <a:t> ca </a:t>
            </a:r>
            <a:r>
              <a:rPr lang="en-US" sz="2000" err="1">
                <a:solidFill>
                  <a:schemeClr val="bg1"/>
                </a:solidFill>
              </a:rPr>
              <a:t>parametrii</a:t>
            </a:r>
            <a:r>
              <a:rPr lang="en-US" sz="2000">
                <a:solidFill>
                  <a:schemeClr val="bg1"/>
                </a:solidFill>
              </a:rPr>
              <a:t> </a:t>
            </a:r>
            <a:r>
              <a:rPr lang="en-US" sz="2000" err="1">
                <a:solidFill>
                  <a:schemeClr val="bg1"/>
                </a:solidFill>
              </a:rPr>
              <a:t>fișierul</a:t>
            </a:r>
            <a:r>
              <a:rPr lang="en-US" sz="2000">
                <a:solidFill>
                  <a:schemeClr val="bg1"/>
                </a:solidFill>
              </a:rPr>
              <a:t> de output, </a:t>
            </a:r>
            <a:r>
              <a:rPr lang="en-US" sz="2000" err="1">
                <a:solidFill>
                  <a:schemeClr val="bg1"/>
                </a:solidFill>
              </a:rPr>
              <a:t>dimensiunea</a:t>
            </a:r>
            <a:r>
              <a:rPr lang="en-US" sz="2000">
                <a:solidFill>
                  <a:schemeClr val="bg1"/>
                </a:solidFill>
              </a:rPr>
              <a:t> </a:t>
            </a:r>
            <a:r>
              <a:rPr lang="en-US" sz="2000" err="1">
                <a:solidFill>
                  <a:schemeClr val="bg1"/>
                </a:solidFill>
              </a:rPr>
              <a:t>și</a:t>
            </a:r>
            <a:r>
              <a:rPr lang="en-US" sz="2000">
                <a:solidFill>
                  <a:schemeClr val="bg1"/>
                </a:solidFill>
              </a:rPr>
              <a:t> </a:t>
            </a:r>
            <a:r>
              <a:rPr lang="en-US" sz="2000" err="1">
                <a:solidFill>
                  <a:schemeClr val="bg1"/>
                </a:solidFill>
              </a:rPr>
              <a:t>tipul</a:t>
            </a:r>
            <a:r>
              <a:rPr lang="en-US" sz="2000">
                <a:solidFill>
                  <a:schemeClr val="bg1"/>
                </a:solidFill>
              </a:rPr>
              <a:t> (</a:t>
            </a:r>
            <a:r>
              <a:rPr lang="en-US" sz="2000" err="1">
                <a:solidFill>
                  <a:schemeClr val="bg1"/>
                </a:solidFill>
              </a:rPr>
              <a:t>asc</a:t>
            </a:r>
            <a:r>
              <a:rPr lang="en-US" sz="2000">
                <a:solidFill>
                  <a:schemeClr val="bg1"/>
                </a:solidFill>
              </a:rPr>
              <a:t>, desc, random).</a:t>
            </a:r>
          </a:p>
          <a:p>
            <a:pPr algn="just">
              <a:spcBef>
                <a:spcPts val="800"/>
              </a:spcBef>
            </a:pPr>
            <a:r>
              <a:rPr lang="en-US" sz="2000">
                <a:solidFill>
                  <a:schemeClr val="bg1"/>
                </a:solidFill>
              </a:rPr>
              <a:t>● shellSort.sh : Script-ul care </a:t>
            </a:r>
            <a:r>
              <a:rPr lang="en-US" sz="2000" err="1">
                <a:solidFill>
                  <a:schemeClr val="bg1"/>
                </a:solidFill>
              </a:rPr>
              <a:t>rulează</a:t>
            </a:r>
            <a:r>
              <a:rPr lang="en-US" sz="2000">
                <a:solidFill>
                  <a:schemeClr val="bg1"/>
                </a:solidFill>
              </a:rPr>
              <a:t> </a:t>
            </a:r>
            <a:r>
              <a:rPr lang="en-US" sz="2000" err="1">
                <a:solidFill>
                  <a:schemeClr val="bg1"/>
                </a:solidFill>
              </a:rPr>
              <a:t>algoritmul</a:t>
            </a:r>
            <a:r>
              <a:rPr lang="en-US" sz="2000">
                <a:solidFill>
                  <a:schemeClr val="bg1"/>
                </a:solidFill>
              </a:rPr>
              <a:t> Shell Sort pe </a:t>
            </a:r>
            <a:r>
              <a:rPr lang="en-US" sz="2000" err="1">
                <a:solidFill>
                  <a:schemeClr val="bg1"/>
                </a:solidFill>
              </a:rPr>
              <a:t>vectorul</a:t>
            </a:r>
            <a:r>
              <a:rPr lang="en-US" sz="2000">
                <a:solidFill>
                  <a:schemeClr val="bg1"/>
                </a:solidFill>
              </a:rPr>
              <a:t> </a:t>
            </a:r>
            <a:r>
              <a:rPr lang="en-US" sz="2000" err="1">
                <a:solidFill>
                  <a:schemeClr val="bg1"/>
                </a:solidFill>
              </a:rPr>
              <a:t>generat</a:t>
            </a:r>
            <a:r>
              <a:rPr lang="en-US" sz="2000">
                <a:solidFill>
                  <a:schemeClr val="bg1"/>
                </a:solidFill>
              </a:rPr>
              <a:t>, </a:t>
            </a:r>
            <a:r>
              <a:rPr lang="en-US" sz="2000" err="1">
                <a:solidFill>
                  <a:schemeClr val="bg1"/>
                </a:solidFill>
              </a:rPr>
              <a:t>având</a:t>
            </a:r>
            <a:r>
              <a:rPr lang="en-US" sz="2000">
                <a:solidFill>
                  <a:schemeClr val="bg1"/>
                </a:solidFill>
              </a:rPr>
              <a:t> ca </a:t>
            </a:r>
            <a:r>
              <a:rPr lang="en-US" sz="2000" err="1">
                <a:solidFill>
                  <a:schemeClr val="bg1"/>
                </a:solidFill>
              </a:rPr>
              <a:t>parametrii</a:t>
            </a:r>
            <a:r>
              <a:rPr lang="en-US" sz="2000">
                <a:solidFill>
                  <a:schemeClr val="bg1"/>
                </a:solidFill>
              </a:rPr>
              <a:t> </a:t>
            </a:r>
            <a:r>
              <a:rPr lang="en-US" sz="2000" err="1">
                <a:solidFill>
                  <a:schemeClr val="bg1"/>
                </a:solidFill>
              </a:rPr>
              <a:t>fișierul</a:t>
            </a:r>
            <a:r>
              <a:rPr lang="en-US" sz="2000">
                <a:solidFill>
                  <a:schemeClr val="bg1"/>
                </a:solidFill>
              </a:rPr>
              <a:t> de input, </a:t>
            </a:r>
            <a:r>
              <a:rPr lang="en-US" sz="2000" err="1">
                <a:solidFill>
                  <a:schemeClr val="bg1"/>
                </a:solidFill>
              </a:rPr>
              <a:t>fișierul</a:t>
            </a:r>
            <a:r>
              <a:rPr lang="en-US" sz="2000">
                <a:solidFill>
                  <a:schemeClr val="bg1"/>
                </a:solidFill>
              </a:rPr>
              <a:t> de output </a:t>
            </a:r>
            <a:r>
              <a:rPr lang="en-US" sz="2000" err="1">
                <a:solidFill>
                  <a:schemeClr val="bg1"/>
                </a:solidFill>
              </a:rPr>
              <a:t>și</a:t>
            </a:r>
            <a:r>
              <a:rPr lang="en-US" sz="2000">
                <a:solidFill>
                  <a:schemeClr val="bg1"/>
                </a:solidFill>
              </a:rPr>
              <a:t> </a:t>
            </a:r>
            <a:r>
              <a:rPr lang="en-US" sz="2000" err="1">
                <a:solidFill>
                  <a:schemeClr val="bg1"/>
                </a:solidFill>
              </a:rPr>
              <a:t>modul</a:t>
            </a:r>
            <a:r>
              <a:rPr lang="en-US" sz="2000">
                <a:solidFill>
                  <a:schemeClr val="bg1"/>
                </a:solidFill>
              </a:rPr>
              <a:t> de </a:t>
            </a:r>
            <a:r>
              <a:rPr lang="en-US" sz="2000" err="1">
                <a:solidFill>
                  <a:schemeClr val="bg1"/>
                </a:solidFill>
              </a:rPr>
              <a:t>sortare</a:t>
            </a:r>
            <a:r>
              <a:rPr lang="en-US" sz="2000">
                <a:solidFill>
                  <a:schemeClr val="bg1"/>
                </a:solidFill>
              </a:rPr>
              <a:t> (ascending, descending)</a:t>
            </a:r>
          </a:p>
          <a:p>
            <a:pPr algn="just">
              <a:spcBef>
                <a:spcPts val="800"/>
              </a:spcBef>
            </a:pPr>
            <a:r>
              <a:rPr lang="en-US" sz="2000">
                <a:solidFill>
                  <a:schemeClr val="bg1"/>
                </a:solidFill>
              </a:rPr>
              <a:t>● bitonicSort.sh : Script-ul care </a:t>
            </a:r>
            <a:r>
              <a:rPr lang="en-US" sz="2000" err="1">
                <a:solidFill>
                  <a:schemeClr val="bg1"/>
                </a:solidFill>
              </a:rPr>
              <a:t>rulează</a:t>
            </a:r>
            <a:r>
              <a:rPr lang="en-US" sz="2000">
                <a:solidFill>
                  <a:schemeClr val="bg1"/>
                </a:solidFill>
              </a:rPr>
              <a:t> </a:t>
            </a:r>
            <a:r>
              <a:rPr lang="en-US" sz="2000" err="1">
                <a:solidFill>
                  <a:schemeClr val="bg1"/>
                </a:solidFill>
              </a:rPr>
              <a:t>algoritmul</a:t>
            </a:r>
            <a:r>
              <a:rPr lang="en-US" sz="2000">
                <a:solidFill>
                  <a:schemeClr val="bg1"/>
                </a:solidFill>
              </a:rPr>
              <a:t> </a:t>
            </a:r>
            <a:r>
              <a:rPr lang="en-US" sz="2000" err="1">
                <a:solidFill>
                  <a:schemeClr val="bg1"/>
                </a:solidFill>
              </a:rPr>
              <a:t>Bitonic</a:t>
            </a:r>
            <a:r>
              <a:rPr lang="en-US" sz="2000">
                <a:solidFill>
                  <a:schemeClr val="bg1"/>
                </a:solidFill>
              </a:rPr>
              <a:t> Sort pe </a:t>
            </a:r>
            <a:r>
              <a:rPr lang="en-US" sz="2000" err="1">
                <a:solidFill>
                  <a:schemeClr val="bg1"/>
                </a:solidFill>
              </a:rPr>
              <a:t>vectorul</a:t>
            </a:r>
            <a:r>
              <a:rPr lang="en-US" sz="2000">
                <a:solidFill>
                  <a:schemeClr val="bg1"/>
                </a:solidFill>
              </a:rPr>
              <a:t> </a:t>
            </a:r>
            <a:r>
              <a:rPr lang="en-US" sz="2000" err="1">
                <a:solidFill>
                  <a:schemeClr val="bg1"/>
                </a:solidFill>
              </a:rPr>
              <a:t>generat</a:t>
            </a:r>
            <a:r>
              <a:rPr lang="en-US" sz="2000">
                <a:solidFill>
                  <a:schemeClr val="bg1"/>
                </a:solidFill>
              </a:rPr>
              <a:t>, </a:t>
            </a:r>
            <a:r>
              <a:rPr lang="en-US" sz="2000" err="1">
                <a:solidFill>
                  <a:schemeClr val="bg1"/>
                </a:solidFill>
              </a:rPr>
              <a:t>având</a:t>
            </a:r>
            <a:r>
              <a:rPr lang="en-US" sz="2000">
                <a:solidFill>
                  <a:schemeClr val="bg1"/>
                </a:solidFill>
              </a:rPr>
              <a:t> ca </a:t>
            </a:r>
            <a:r>
              <a:rPr lang="en-US" sz="2000" err="1">
                <a:solidFill>
                  <a:schemeClr val="bg1"/>
                </a:solidFill>
              </a:rPr>
              <a:t>parametrii</a:t>
            </a:r>
            <a:r>
              <a:rPr lang="en-US" sz="2000">
                <a:solidFill>
                  <a:schemeClr val="bg1"/>
                </a:solidFill>
              </a:rPr>
              <a:t> </a:t>
            </a:r>
            <a:r>
              <a:rPr lang="en-US" sz="2000" err="1">
                <a:solidFill>
                  <a:schemeClr val="bg1"/>
                </a:solidFill>
              </a:rPr>
              <a:t>fișierul</a:t>
            </a:r>
            <a:r>
              <a:rPr lang="en-US" sz="2000">
                <a:solidFill>
                  <a:schemeClr val="bg1"/>
                </a:solidFill>
              </a:rPr>
              <a:t> de input, </a:t>
            </a:r>
            <a:r>
              <a:rPr lang="en-US" sz="2000" err="1">
                <a:solidFill>
                  <a:schemeClr val="bg1"/>
                </a:solidFill>
              </a:rPr>
              <a:t>fișierul</a:t>
            </a:r>
            <a:r>
              <a:rPr lang="en-US" sz="2000">
                <a:solidFill>
                  <a:schemeClr val="bg1"/>
                </a:solidFill>
              </a:rPr>
              <a:t> de output </a:t>
            </a:r>
            <a:r>
              <a:rPr lang="en-US" sz="2000" err="1">
                <a:solidFill>
                  <a:schemeClr val="bg1"/>
                </a:solidFill>
              </a:rPr>
              <a:t>și</a:t>
            </a:r>
            <a:r>
              <a:rPr lang="en-US" sz="2000">
                <a:solidFill>
                  <a:schemeClr val="bg1"/>
                </a:solidFill>
              </a:rPr>
              <a:t> </a:t>
            </a:r>
            <a:r>
              <a:rPr lang="en-US" sz="2000" err="1">
                <a:solidFill>
                  <a:schemeClr val="bg1"/>
                </a:solidFill>
              </a:rPr>
              <a:t>modul</a:t>
            </a:r>
            <a:r>
              <a:rPr lang="en-US" sz="2000">
                <a:solidFill>
                  <a:schemeClr val="bg1"/>
                </a:solidFill>
              </a:rPr>
              <a:t> de </a:t>
            </a:r>
            <a:r>
              <a:rPr lang="en-US" sz="2000" err="1">
                <a:solidFill>
                  <a:schemeClr val="bg1"/>
                </a:solidFill>
              </a:rPr>
              <a:t>sortare</a:t>
            </a:r>
            <a:r>
              <a:rPr lang="en-US" sz="2000">
                <a:solidFill>
                  <a:schemeClr val="bg1"/>
                </a:solidFill>
              </a:rPr>
              <a:t> (ascending, descending)</a:t>
            </a:r>
          </a:p>
          <a:p>
            <a:pPr algn="just">
              <a:spcBef>
                <a:spcPts val="800"/>
              </a:spcBef>
            </a:pPr>
            <a:endParaRPr lang="en-US" sz="2000">
              <a:solidFill>
                <a:schemeClr val="bg1"/>
              </a:solidFill>
            </a:endParaRPr>
          </a:p>
          <a:p>
            <a:pPr algn="just"/>
            <a:endParaRPr lang="en-US">
              <a:solidFill>
                <a:schemeClr val="bg1"/>
              </a:solidFill>
            </a:endParaRPr>
          </a:p>
        </p:txBody>
      </p:sp>
    </p:spTree>
    <p:extLst>
      <p:ext uri="{BB962C8B-B14F-4D97-AF65-F5344CB8AC3E}">
        <p14:creationId xmlns:p14="http://schemas.microsoft.com/office/powerpoint/2010/main" val="508478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grpSp>
        <p:nvGrpSpPr>
          <p:cNvPr id="1261" name="Google Shape;1261;p21"/>
          <p:cNvGrpSpPr/>
          <p:nvPr/>
        </p:nvGrpSpPr>
        <p:grpSpPr>
          <a:xfrm rot="10800000">
            <a:off x="0" y="0"/>
            <a:ext cx="12192000" cy="6954441"/>
            <a:chOff x="0" y="-38100"/>
            <a:chExt cx="4816593" cy="2747433"/>
          </a:xfrm>
        </p:grpSpPr>
        <p:sp>
          <p:nvSpPr>
            <p:cNvPr id="1262" name="Google Shape;1262;p2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1264" name="Google Shape;1264;p21"/>
          <p:cNvPicPr preferRelativeResize="0"/>
          <p:nvPr/>
        </p:nvPicPr>
        <p:blipFill>
          <a:blip r:embed="rId3">
            <a:alphaModFix/>
          </a:blip>
          <a:stretch>
            <a:fillRect/>
          </a:stretch>
        </p:blipFill>
        <p:spPr>
          <a:xfrm>
            <a:off x="-1589149" y="-56555"/>
            <a:ext cx="15151257" cy="6858000"/>
          </a:xfrm>
          <a:prstGeom prst="rect">
            <a:avLst/>
          </a:prstGeom>
          <a:noFill/>
          <a:ln>
            <a:noFill/>
          </a:ln>
        </p:spPr>
      </p:pic>
      <p:pic>
        <p:nvPicPr>
          <p:cNvPr id="1265" name="Google Shape;1265;p21"/>
          <p:cNvPicPr preferRelativeResize="0"/>
          <p:nvPr/>
        </p:nvPicPr>
        <p:blipFill>
          <a:blip r:embed="rId4">
            <a:alphaModFix/>
          </a:blip>
          <a:stretch>
            <a:fillRect/>
          </a:stretch>
        </p:blipFill>
        <p:spPr>
          <a:xfrm>
            <a:off x="11243600" y="82534"/>
            <a:ext cx="844533" cy="4425000"/>
          </a:xfrm>
          <a:prstGeom prst="rect">
            <a:avLst/>
          </a:prstGeom>
          <a:noFill/>
          <a:ln>
            <a:noFill/>
          </a:ln>
        </p:spPr>
      </p:pic>
      <p:sp>
        <p:nvSpPr>
          <p:cNvPr id="1266" name="Google Shape;1266;p21"/>
          <p:cNvSpPr/>
          <p:nvPr/>
        </p:nvSpPr>
        <p:spPr>
          <a:xfrm>
            <a:off x="10271811" y="461913"/>
            <a:ext cx="326927" cy="239548"/>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sp>
      <p:sp>
        <p:nvSpPr>
          <p:cNvPr id="1278" name="Google Shape;1278;p21"/>
          <p:cNvSpPr txBox="1"/>
          <p:nvPr/>
        </p:nvSpPr>
        <p:spPr>
          <a:xfrm>
            <a:off x="679057" y="1317992"/>
            <a:ext cx="5491978" cy="71558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650">
                <a:solidFill>
                  <a:srgbClr val="60C7F6"/>
                </a:solidFill>
                <a:latin typeface="Oswald"/>
              </a:rPr>
              <a:t>Probleme Întâmpinate</a:t>
            </a:r>
          </a:p>
        </p:txBody>
      </p:sp>
      <p:grpSp>
        <p:nvGrpSpPr>
          <p:cNvPr id="1289" name="Google Shape;1289;p21"/>
          <p:cNvGrpSpPr/>
          <p:nvPr/>
        </p:nvGrpSpPr>
        <p:grpSpPr>
          <a:xfrm>
            <a:off x="4453683" y="677745"/>
            <a:ext cx="2076397" cy="53351"/>
            <a:chOff x="0" y="0"/>
            <a:chExt cx="4152794" cy="106703"/>
          </a:xfrm>
        </p:grpSpPr>
        <p:grpSp>
          <p:nvGrpSpPr>
            <p:cNvPr id="1290" name="Google Shape;1290;p21"/>
            <p:cNvGrpSpPr/>
            <p:nvPr/>
          </p:nvGrpSpPr>
          <p:grpSpPr>
            <a:xfrm>
              <a:off x="0" y="0"/>
              <a:ext cx="106703" cy="106703"/>
              <a:chOff x="0" y="0"/>
              <a:chExt cx="812800" cy="812800"/>
            </a:xfrm>
          </p:grpSpPr>
          <p:sp>
            <p:nvSpPr>
              <p:cNvPr id="1291" name="Google Shape;1291;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92" name="Google Shape;1292;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93" name="Google Shape;1293;p21"/>
            <p:cNvGrpSpPr/>
            <p:nvPr/>
          </p:nvGrpSpPr>
          <p:grpSpPr>
            <a:xfrm>
              <a:off x="1348697" y="0"/>
              <a:ext cx="106703" cy="106703"/>
              <a:chOff x="0" y="0"/>
              <a:chExt cx="812800" cy="812800"/>
            </a:xfrm>
          </p:grpSpPr>
          <p:sp>
            <p:nvSpPr>
              <p:cNvPr id="1294" name="Google Shape;1294;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95" name="Google Shape;1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96" name="Google Shape;1296;p21"/>
            <p:cNvGrpSpPr/>
            <p:nvPr/>
          </p:nvGrpSpPr>
          <p:grpSpPr>
            <a:xfrm>
              <a:off x="1798263" y="0"/>
              <a:ext cx="106703" cy="106703"/>
              <a:chOff x="0" y="0"/>
              <a:chExt cx="812800" cy="812800"/>
            </a:xfrm>
          </p:grpSpPr>
          <p:sp>
            <p:nvSpPr>
              <p:cNvPr id="1297" name="Google Shape;129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98" name="Google Shape;1298;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99" name="Google Shape;1299;p21"/>
            <p:cNvGrpSpPr/>
            <p:nvPr/>
          </p:nvGrpSpPr>
          <p:grpSpPr>
            <a:xfrm>
              <a:off x="2247828" y="0"/>
              <a:ext cx="106703" cy="106703"/>
              <a:chOff x="0" y="0"/>
              <a:chExt cx="812800" cy="812800"/>
            </a:xfrm>
          </p:grpSpPr>
          <p:sp>
            <p:nvSpPr>
              <p:cNvPr id="1300" name="Google Shape;130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01" name="Google Shape;1301;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02" name="Google Shape;1302;p21"/>
            <p:cNvGrpSpPr/>
            <p:nvPr/>
          </p:nvGrpSpPr>
          <p:grpSpPr>
            <a:xfrm>
              <a:off x="2697394" y="0"/>
              <a:ext cx="106703" cy="106703"/>
              <a:chOff x="0" y="0"/>
              <a:chExt cx="812800" cy="812800"/>
            </a:xfrm>
          </p:grpSpPr>
          <p:sp>
            <p:nvSpPr>
              <p:cNvPr id="1303" name="Google Shape;130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04" name="Google Shape;1304;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05" name="Google Shape;1305;p21"/>
            <p:cNvGrpSpPr/>
            <p:nvPr/>
          </p:nvGrpSpPr>
          <p:grpSpPr>
            <a:xfrm>
              <a:off x="3146959" y="0"/>
              <a:ext cx="106703" cy="106703"/>
              <a:chOff x="0" y="0"/>
              <a:chExt cx="812800" cy="812800"/>
            </a:xfrm>
          </p:grpSpPr>
          <p:sp>
            <p:nvSpPr>
              <p:cNvPr id="1306" name="Google Shape;130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07" name="Google Shape;1307;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08" name="Google Shape;1308;p21"/>
            <p:cNvGrpSpPr/>
            <p:nvPr/>
          </p:nvGrpSpPr>
          <p:grpSpPr>
            <a:xfrm>
              <a:off x="449566" y="0"/>
              <a:ext cx="106703" cy="106703"/>
              <a:chOff x="0" y="0"/>
              <a:chExt cx="812800" cy="812800"/>
            </a:xfrm>
          </p:grpSpPr>
          <p:sp>
            <p:nvSpPr>
              <p:cNvPr id="1309" name="Google Shape;1309;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10" name="Google Shape;131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11" name="Google Shape;1311;p21"/>
            <p:cNvGrpSpPr/>
            <p:nvPr/>
          </p:nvGrpSpPr>
          <p:grpSpPr>
            <a:xfrm>
              <a:off x="899131" y="0"/>
              <a:ext cx="106703" cy="106703"/>
              <a:chOff x="0" y="0"/>
              <a:chExt cx="812800" cy="812800"/>
            </a:xfrm>
          </p:grpSpPr>
          <p:sp>
            <p:nvSpPr>
              <p:cNvPr id="1312" name="Google Shape;1312;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13" name="Google Shape;1313;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14" name="Google Shape;1314;p21"/>
            <p:cNvGrpSpPr/>
            <p:nvPr/>
          </p:nvGrpSpPr>
          <p:grpSpPr>
            <a:xfrm>
              <a:off x="3596525" y="0"/>
              <a:ext cx="106703" cy="106703"/>
              <a:chOff x="0" y="0"/>
              <a:chExt cx="812800" cy="812800"/>
            </a:xfrm>
          </p:grpSpPr>
          <p:sp>
            <p:nvSpPr>
              <p:cNvPr id="1315" name="Google Shape;1315;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16" name="Google Shape;131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317" name="Google Shape;1317;p21"/>
            <p:cNvGrpSpPr/>
            <p:nvPr/>
          </p:nvGrpSpPr>
          <p:grpSpPr>
            <a:xfrm>
              <a:off x="4046091" y="0"/>
              <a:ext cx="106703" cy="106703"/>
              <a:chOff x="0" y="0"/>
              <a:chExt cx="812800" cy="812800"/>
            </a:xfrm>
          </p:grpSpPr>
          <p:sp>
            <p:nvSpPr>
              <p:cNvPr id="1318" name="Google Shape;1318;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319" name="Google Shape;1319;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pic>
        <p:nvPicPr>
          <p:cNvPr id="1320" name="Google Shape;1320;p21"/>
          <p:cNvPicPr preferRelativeResize="0"/>
          <p:nvPr/>
        </p:nvPicPr>
        <p:blipFill>
          <a:blip r:embed="rId6">
            <a:alphaModFix/>
          </a:blip>
          <a:stretch>
            <a:fillRect/>
          </a:stretch>
        </p:blipFill>
        <p:spPr>
          <a:xfrm>
            <a:off x="6872117" y="1197034"/>
            <a:ext cx="2803599" cy="239550"/>
          </a:xfrm>
          <a:prstGeom prst="rect">
            <a:avLst/>
          </a:prstGeom>
          <a:noFill/>
          <a:ln>
            <a:noFill/>
          </a:ln>
        </p:spPr>
      </p:pic>
      <p:pic>
        <p:nvPicPr>
          <p:cNvPr id="1321" name="Google Shape;1321;p21"/>
          <p:cNvPicPr preferRelativeResize="0"/>
          <p:nvPr/>
        </p:nvPicPr>
        <p:blipFill>
          <a:blip r:embed="rId7">
            <a:alphaModFix/>
          </a:blip>
          <a:stretch>
            <a:fillRect/>
          </a:stretch>
        </p:blipFill>
        <p:spPr>
          <a:xfrm>
            <a:off x="10975184" y="6054350"/>
            <a:ext cx="2480898" cy="752850"/>
          </a:xfrm>
          <a:prstGeom prst="rect">
            <a:avLst/>
          </a:prstGeom>
          <a:noFill/>
          <a:ln>
            <a:noFill/>
          </a:ln>
        </p:spPr>
      </p:pic>
      <p:sp>
        <p:nvSpPr>
          <p:cNvPr id="3" name="TextBox 2">
            <a:extLst>
              <a:ext uri="{FF2B5EF4-FFF2-40B4-BE49-F238E27FC236}">
                <a16:creationId xmlns:a16="http://schemas.microsoft.com/office/drawing/2014/main" id="{EE618871-58AB-1D9E-3642-4E40313AE5F2}"/>
              </a:ext>
            </a:extLst>
          </p:cNvPr>
          <p:cNvSpPr txBox="1"/>
          <p:nvPr/>
        </p:nvSpPr>
        <p:spPr>
          <a:xfrm>
            <a:off x="604380" y="2294148"/>
            <a:ext cx="1000477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chemeClr val="bg1"/>
                </a:solidFill>
              </a:rPr>
              <a:t>● O problemă întâmpinată a fost legată de formatul fișierelor. Noi am lucrat pe Windows cu WSL, folosind formatul de Linux, dar de fiecare dată când dădeam pull de pe GitHub fișierele se converteau la formatul de Windows, făcând imposibilă rularea lor în terminalul Linux. Totuși, după ce am descoperit comanda dos2unix acest lucru nu a mai fost deloc o problemă.</a:t>
            </a:r>
            <a:endParaRPr lang="en-US"/>
          </a:p>
        </p:txBody>
      </p:sp>
      <p:pic>
        <p:nvPicPr>
          <p:cNvPr id="5" name="Picture 4" descr="Windows vs. Linux: What's the Difference for Everyday Users?">
            <a:extLst>
              <a:ext uri="{FF2B5EF4-FFF2-40B4-BE49-F238E27FC236}">
                <a16:creationId xmlns:a16="http://schemas.microsoft.com/office/drawing/2014/main" id="{73AEDA99-1CC4-A58C-1DCE-FAD379983144}"/>
              </a:ext>
            </a:extLst>
          </p:cNvPr>
          <p:cNvPicPr>
            <a:picLocks noChangeAspect="1"/>
          </p:cNvPicPr>
          <p:nvPr/>
        </p:nvPicPr>
        <p:blipFill>
          <a:blip r:embed="rId8"/>
          <a:stretch>
            <a:fillRect/>
          </a:stretch>
        </p:blipFill>
        <p:spPr>
          <a:xfrm>
            <a:off x="6170178" y="3863949"/>
            <a:ext cx="4531538" cy="2373663"/>
          </a:xfrm>
          <a:prstGeom prst="rect">
            <a:avLst/>
          </a:prstGeom>
          <a:ln w="127000" cap="rnd">
            <a:solidFill>
              <a:schemeClr val="tx1"/>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16E8460D-DDC4-3A48-6C1D-BF3FB4A43F66}"/>
              </a:ext>
            </a:extLst>
          </p:cNvPr>
          <p:cNvSpPr txBox="1"/>
          <p:nvPr/>
        </p:nvSpPr>
        <p:spPr>
          <a:xfrm>
            <a:off x="604458" y="4038857"/>
            <a:ext cx="539083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chemeClr val="bg1"/>
                </a:solidFill>
              </a:rPr>
              <a:t>● Încă o problemă a fost legată de limitările de performanță ale Bash-ului. Acesta nu este un limbaj gândit pentru operații matematice și accesări multiple ale memoriei, ajungând astfel la un timp de executare destul de mare.</a:t>
            </a:r>
          </a:p>
        </p:txBody>
      </p:sp>
    </p:spTree>
    <p:extLst>
      <p:ext uri="{BB962C8B-B14F-4D97-AF65-F5344CB8AC3E}">
        <p14:creationId xmlns:p14="http://schemas.microsoft.com/office/powerpoint/2010/main" val="2660749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grpSp>
        <p:nvGrpSpPr>
          <p:cNvPr id="1190" name="Google Shape;1190;p20"/>
          <p:cNvGrpSpPr/>
          <p:nvPr/>
        </p:nvGrpSpPr>
        <p:grpSpPr>
          <a:xfrm rot="10800000">
            <a:off x="0" y="0"/>
            <a:ext cx="12192000" cy="6954441"/>
            <a:chOff x="0" y="-38100"/>
            <a:chExt cx="4816593" cy="2747433"/>
          </a:xfrm>
        </p:grpSpPr>
        <p:sp>
          <p:nvSpPr>
            <p:cNvPr id="1191" name="Google Shape;1191;p2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192" name="Google Shape;1192;p20"/>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1193" name="Google Shape;1193;p20"/>
          <p:cNvPicPr preferRelativeResize="0"/>
          <p:nvPr/>
        </p:nvPicPr>
        <p:blipFill>
          <a:blip r:embed="rId3">
            <a:alphaModFix/>
          </a:blip>
          <a:stretch>
            <a:fillRect/>
          </a:stretch>
        </p:blipFill>
        <p:spPr>
          <a:xfrm>
            <a:off x="-2254023" y="-111119"/>
            <a:ext cx="15123941" cy="6845634"/>
          </a:xfrm>
          <a:prstGeom prst="rect">
            <a:avLst/>
          </a:prstGeom>
          <a:noFill/>
          <a:ln>
            <a:noFill/>
          </a:ln>
        </p:spPr>
      </p:pic>
      <p:sp>
        <p:nvSpPr>
          <p:cNvPr id="1194" name="Google Shape;1194;p20"/>
          <p:cNvSpPr/>
          <p:nvPr/>
        </p:nvSpPr>
        <p:spPr>
          <a:xfrm>
            <a:off x="6344358" y="-3010678"/>
            <a:ext cx="12871827" cy="12871827"/>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195" name="Google Shape;1195;p20"/>
          <p:cNvPicPr preferRelativeResize="0"/>
          <p:nvPr/>
        </p:nvPicPr>
        <p:blipFill>
          <a:blip r:embed="rId5">
            <a:alphaModFix/>
          </a:blip>
          <a:stretch>
            <a:fillRect/>
          </a:stretch>
        </p:blipFill>
        <p:spPr>
          <a:xfrm>
            <a:off x="213618" y="2451218"/>
            <a:ext cx="416317" cy="3464719"/>
          </a:xfrm>
          <a:prstGeom prst="rect">
            <a:avLst/>
          </a:prstGeom>
          <a:noFill/>
          <a:ln>
            <a:noFill/>
          </a:ln>
        </p:spPr>
      </p:pic>
      <p:sp>
        <p:nvSpPr>
          <p:cNvPr id="1219" name="Google Shape;1219;p20"/>
          <p:cNvSpPr txBox="1"/>
          <p:nvPr/>
        </p:nvSpPr>
        <p:spPr>
          <a:xfrm>
            <a:off x="851333" y="1165029"/>
            <a:ext cx="8278356" cy="71801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650" err="1">
                <a:solidFill>
                  <a:srgbClr val="60C7F6"/>
                </a:solidFill>
                <a:latin typeface="Oswald"/>
                <a:sym typeface="Oswald"/>
              </a:rPr>
              <a:t>Implementarea</a:t>
            </a:r>
            <a:r>
              <a:rPr lang="en-US" sz="4650">
                <a:solidFill>
                  <a:srgbClr val="60C7F6"/>
                </a:solidFill>
                <a:latin typeface="Oswald"/>
                <a:sym typeface="Oswald"/>
              </a:rPr>
              <a:t> </a:t>
            </a:r>
            <a:r>
              <a:rPr lang="en-US" sz="4650" err="1">
                <a:solidFill>
                  <a:srgbClr val="60C7F6"/>
                </a:solidFill>
                <a:latin typeface="Oswald"/>
                <a:sym typeface="Oswald"/>
              </a:rPr>
              <a:t>Programului</a:t>
            </a:r>
            <a:endParaRPr lang="en-US" err="1"/>
          </a:p>
        </p:txBody>
      </p:sp>
      <p:grpSp>
        <p:nvGrpSpPr>
          <p:cNvPr id="1224" name="Google Shape;1224;p20"/>
          <p:cNvGrpSpPr/>
          <p:nvPr/>
        </p:nvGrpSpPr>
        <p:grpSpPr>
          <a:xfrm>
            <a:off x="853655" y="640569"/>
            <a:ext cx="2076397" cy="53351"/>
            <a:chOff x="0" y="0"/>
            <a:chExt cx="4152794" cy="106703"/>
          </a:xfrm>
        </p:grpSpPr>
        <p:grpSp>
          <p:nvGrpSpPr>
            <p:cNvPr id="1225" name="Google Shape;1225;p20"/>
            <p:cNvGrpSpPr/>
            <p:nvPr/>
          </p:nvGrpSpPr>
          <p:grpSpPr>
            <a:xfrm>
              <a:off x="0" y="0"/>
              <a:ext cx="106703" cy="106703"/>
              <a:chOff x="0" y="0"/>
              <a:chExt cx="812800" cy="812800"/>
            </a:xfrm>
          </p:grpSpPr>
          <p:sp>
            <p:nvSpPr>
              <p:cNvPr id="1226" name="Google Shape;122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27" name="Google Shape;1227;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28" name="Google Shape;1228;p20"/>
            <p:cNvGrpSpPr/>
            <p:nvPr/>
          </p:nvGrpSpPr>
          <p:grpSpPr>
            <a:xfrm>
              <a:off x="1348697" y="0"/>
              <a:ext cx="106703" cy="106703"/>
              <a:chOff x="0" y="0"/>
              <a:chExt cx="812800" cy="812800"/>
            </a:xfrm>
          </p:grpSpPr>
          <p:sp>
            <p:nvSpPr>
              <p:cNvPr id="1229" name="Google Shape;122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30" name="Google Shape;1230;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31" name="Google Shape;1231;p20"/>
            <p:cNvGrpSpPr/>
            <p:nvPr/>
          </p:nvGrpSpPr>
          <p:grpSpPr>
            <a:xfrm>
              <a:off x="1798263" y="0"/>
              <a:ext cx="106703" cy="106703"/>
              <a:chOff x="0" y="0"/>
              <a:chExt cx="812800" cy="812800"/>
            </a:xfrm>
          </p:grpSpPr>
          <p:sp>
            <p:nvSpPr>
              <p:cNvPr id="1232" name="Google Shape;123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33" name="Google Shape;1233;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34" name="Google Shape;1234;p20"/>
            <p:cNvGrpSpPr/>
            <p:nvPr/>
          </p:nvGrpSpPr>
          <p:grpSpPr>
            <a:xfrm>
              <a:off x="2247828" y="0"/>
              <a:ext cx="106703" cy="106703"/>
              <a:chOff x="0" y="0"/>
              <a:chExt cx="812800" cy="812800"/>
            </a:xfrm>
          </p:grpSpPr>
          <p:sp>
            <p:nvSpPr>
              <p:cNvPr id="1235" name="Google Shape;1235;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36" name="Google Shape;1236;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37" name="Google Shape;1237;p20"/>
            <p:cNvGrpSpPr/>
            <p:nvPr/>
          </p:nvGrpSpPr>
          <p:grpSpPr>
            <a:xfrm>
              <a:off x="2697394" y="0"/>
              <a:ext cx="106703" cy="106703"/>
              <a:chOff x="0" y="0"/>
              <a:chExt cx="812800" cy="812800"/>
            </a:xfrm>
          </p:grpSpPr>
          <p:sp>
            <p:nvSpPr>
              <p:cNvPr id="1238" name="Google Shape;1238;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39" name="Google Shape;1239;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40" name="Google Shape;1240;p20"/>
            <p:cNvGrpSpPr/>
            <p:nvPr/>
          </p:nvGrpSpPr>
          <p:grpSpPr>
            <a:xfrm>
              <a:off x="3146959" y="0"/>
              <a:ext cx="106703" cy="106703"/>
              <a:chOff x="0" y="0"/>
              <a:chExt cx="812800" cy="812800"/>
            </a:xfrm>
          </p:grpSpPr>
          <p:sp>
            <p:nvSpPr>
              <p:cNvPr id="1241" name="Google Shape;1241;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42" name="Google Shape;1242;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43" name="Google Shape;1243;p20"/>
            <p:cNvGrpSpPr/>
            <p:nvPr/>
          </p:nvGrpSpPr>
          <p:grpSpPr>
            <a:xfrm>
              <a:off x="449566" y="0"/>
              <a:ext cx="106703" cy="106703"/>
              <a:chOff x="0" y="0"/>
              <a:chExt cx="812800" cy="812800"/>
            </a:xfrm>
          </p:grpSpPr>
          <p:sp>
            <p:nvSpPr>
              <p:cNvPr id="1244" name="Google Shape;124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45" name="Google Shape;1245;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46" name="Google Shape;1246;p20"/>
            <p:cNvGrpSpPr/>
            <p:nvPr/>
          </p:nvGrpSpPr>
          <p:grpSpPr>
            <a:xfrm>
              <a:off x="899131" y="0"/>
              <a:ext cx="106703" cy="106703"/>
              <a:chOff x="0" y="0"/>
              <a:chExt cx="812800" cy="812800"/>
            </a:xfrm>
          </p:grpSpPr>
          <p:sp>
            <p:nvSpPr>
              <p:cNvPr id="1247" name="Google Shape;124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48" name="Google Shape;1248;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49" name="Google Shape;1249;p20"/>
            <p:cNvGrpSpPr/>
            <p:nvPr/>
          </p:nvGrpSpPr>
          <p:grpSpPr>
            <a:xfrm>
              <a:off x="3596525" y="0"/>
              <a:ext cx="106703" cy="106703"/>
              <a:chOff x="0" y="0"/>
              <a:chExt cx="812800" cy="812800"/>
            </a:xfrm>
          </p:grpSpPr>
          <p:sp>
            <p:nvSpPr>
              <p:cNvPr id="1250" name="Google Shape;125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51" name="Google Shape;1251;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252" name="Google Shape;1252;p20"/>
            <p:cNvGrpSpPr/>
            <p:nvPr/>
          </p:nvGrpSpPr>
          <p:grpSpPr>
            <a:xfrm>
              <a:off x="4046091" y="0"/>
              <a:ext cx="106703" cy="106703"/>
              <a:chOff x="0" y="0"/>
              <a:chExt cx="812800" cy="812800"/>
            </a:xfrm>
          </p:grpSpPr>
          <p:sp>
            <p:nvSpPr>
              <p:cNvPr id="1253" name="Google Shape;125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254" name="Google Shape;1254;p20"/>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0E5F7FB5-BBFD-D9E0-8B31-27FBC7F5C741}"/>
              </a:ext>
            </a:extLst>
          </p:cNvPr>
          <p:cNvSpPr txBox="1"/>
          <p:nvPr/>
        </p:nvSpPr>
        <p:spPr>
          <a:xfrm>
            <a:off x="975369" y="2206904"/>
            <a:ext cx="9370173"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bg1"/>
                </a:solidFill>
              </a:rPr>
              <a:t>Am </a:t>
            </a:r>
            <a:r>
              <a:rPr lang="en-US" err="1">
                <a:solidFill>
                  <a:schemeClr val="bg1"/>
                </a:solidFill>
              </a:rPr>
              <a:t>încercat</a:t>
            </a:r>
            <a:r>
              <a:rPr lang="en-US">
                <a:solidFill>
                  <a:schemeClr val="bg1"/>
                </a:solidFill>
              </a:rPr>
              <a:t> </a:t>
            </a:r>
            <a:r>
              <a:rPr lang="en-US" err="1">
                <a:solidFill>
                  <a:schemeClr val="bg1"/>
                </a:solidFill>
              </a:rPr>
              <a:t>să</a:t>
            </a:r>
            <a:r>
              <a:rPr lang="en-US">
                <a:solidFill>
                  <a:schemeClr val="bg1"/>
                </a:solidFill>
              </a:rPr>
              <a:t> </a:t>
            </a:r>
            <a:r>
              <a:rPr lang="en-US" err="1">
                <a:solidFill>
                  <a:schemeClr val="bg1"/>
                </a:solidFill>
              </a:rPr>
              <a:t>optimizăm</a:t>
            </a:r>
            <a:r>
              <a:rPr lang="en-US">
                <a:solidFill>
                  <a:schemeClr val="bg1"/>
                </a:solidFill>
              </a:rPr>
              <a:t> </a:t>
            </a:r>
            <a:r>
              <a:rPr lang="en-US" err="1">
                <a:solidFill>
                  <a:schemeClr val="bg1"/>
                </a:solidFill>
              </a:rPr>
              <a:t>cât</a:t>
            </a:r>
            <a:r>
              <a:rPr lang="en-US">
                <a:solidFill>
                  <a:schemeClr val="bg1"/>
                </a:solidFill>
              </a:rPr>
              <a:t> </a:t>
            </a:r>
            <a:r>
              <a:rPr lang="en-US" err="1">
                <a:solidFill>
                  <a:schemeClr val="bg1"/>
                </a:solidFill>
              </a:rPr>
              <a:t>mai</a:t>
            </a:r>
            <a:r>
              <a:rPr lang="en-US">
                <a:solidFill>
                  <a:schemeClr val="bg1"/>
                </a:solidFill>
              </a:rPr>
              <a:t> </a:t>
            </a:r>
            <a:r>
              <a:rPr lang="en-US" err="1">
                <a:solidFill>
                  <a:schemeClr val="bg1"/>
                </a:solidFill>
              </a:rPr>
              <a:t>mult</a:t>
            </a:r>
            <a:r>
              <a:rPr lang="en-US">
                <a:solidFill>
                  <a:schemeClr val="bg1"/>
                </a:solidFill>
              </a:rPr>
              <a:t> script-urile, </a:t>
            </a:r>
            <a:r>
              <a:rPr lang="en-US" err="1">
                <a:solidFill>
                  <a:schemeClr val="bg1"/>
                </a:solidFill>
              </a:rPr>
              <a:t>folosind</a:t>
            </a:r>
            <a:r>
              <a:rPr lang="en-US">
                <a:solidFill>
                  <a:schemeClr val="bg1"/>
                </a:solidFill>
              </a:rPr>
              <a:t> </a:t>
            </a:r>
            <a:r>
              <a:rPr lang="en-US" err="1">
                <a:solidFill>
                  <a:schemeClr val="bg1"/>
                </a:solidFill>
              </a:rPr>
              <a:t>următoarele</a:t>
            </a:r>
            <a:r>
              <a:rPr lang="en-US">
                <a:solidFill>
                  <a:schemeClr val="bg1"/>
                </a:solidFill>
              </a:rPr>
              <a:t> </a:t>
            </a:r>
            <a:r>
              <a:rPr lang="en-US" err="1">
                <a:solidFill>
                  <a:schemeClr val="bg1"/>
                </a:solidFill>
              </a:rPr>
              <a:t>metode</a:t>
            </a:r>
            <a:r>
              <a:rPr lang="en-US">
                <a:solidFill>
                  <a:schemeClr val="bg1"/>
                </a:solidFill>
              </a:rPr>
              <a:t>:</a:t>
            </a:r>
          </a:p>
          <a:p>
            <a:pPr algn="just"/>
            <a:r>
              <a:rPr lang="en-US" sz="2000">
                <a:solidFill>
                  <a:schemeClr val="bg1"/>
                </a:solidFill>
              </a:rPr>
              <a:t>● </a:t>
            </a:r>
            <a:r>
              <a:rPr lang="en-US" sz="2000" err="1">
                <a:solidFill>
                  <a:schemeClr val="bg1"/>
                </a:solidFill>
              </a:rPr>
              <a:t>Î</a:t>
            </a:r>
            <a:r>
              <a:rPr lang="en-US" err="1">
                <a:solidFill>
                  <a:schemeClr val="bg1"/>
                </a:solidFill>
              </a:rPr>
              <a:t>ncărcarea</a:t>
            </a:r>
            <a:r>
              <a:rPr lang="en-US">
                <a:solidFill>
                  <a:schemeClr val="bg1"/>
                </a:solidFill>
              </a:rPr>
              <a:t> </a:t>
            </a:r>
            <a:r>
              <a:rPr lang="en-US" err="1">
                <a:solidFill>
                  <a:schemeClr val="bg1"/>
                </a:solidFill>
              </a:rPr>
              <a:t>numerelor</a:t>
            </a:r>
            <a:r>
              <a:rPr lang="en-US">
                <a:solidFill>
                  <a:schemeClr val="bg1"/>
                </a:solidFill>
              </a:rPr>
              <a:t> </a:t>
            </a:r>
            <a:r>
              <a:rPr lang="en-US" err="1">
                <a:solidFill>
                  <a:schemeClr val="bg1"/>
                </a:solidFill>
              </a:rPr>
              <a:t>în</a:t>
            </a:r>
            <a:r>
              <a:rPr lang="en-US">
                <a:solidFill>
                  <a:schemeClr val="bg1"/>
                </a:solidFill>
              </a:rPr>
              <a:t> </a:t>
            </a:r>
            <a:r>
              <a:rPr lang="en-US" err="1">
                <a:solidFill>
                  <a:schemeClr val="bg1"/>
                </a:solidFill>
              </a:rPr>
              <a:t>memorie</a:t>
            </a:r>
            <a:r>
              <a:rPr lang="en-US">
                <a:solidFill>
                  <a:schemeClr val="bg1"/>
                </a:solidFill>
              </a:rPr>
              <a:t> </a:t>
            </a:r>
            <a:r>
              <a:rPr lang="en-US" err="1">
                <a:solidFill>
                  <a:schemeClr val="bg1"/>
                </a:solidFill>
              </a:rPr>
              <a:t>pentru</a:t>
            </a:r>
            <a:r>
              <a:rPr lang="en-US">
                <a:solidFill>
                  <a:schemeClr val="bg1"/>
                </a:solidFill>
              </a:rPr>
              <a:t> a </a:t>
            </a:r>
            <a:r>
              <a:rPr lang="en-US" err="1">
                <a:solidFill>
                  <a:schemeClr val="bg1"/>
                </a:solidFill>
              </a:rPr>
              <a:t>putea</a:t>
            </a:r>
            <a:r>
              <a:rPr lang="en-US">
                <a:solidFill>
                  <a:schemeClr val="bg1"/>
                </a:solidFill>
              </a:rPr>
              <a:t> fi </a:t>
            </a:r>
            <a:r>
              <a:rPr lang="en-US" err="1">
                <a:solidFill>
                  <a:schemeClr val="bg1"/>
                </a:solidFill>
              </a:rPr>
              <a:t>accesate</a:t>
            </a:r>
            <a:r>
              <a:rPr lang="en-US">
                <a:solidFill>
                  <a:schemeClr val="bg1"/>
                </a:solidFill>
              </a:rPr>
              <a:t> rapid index-ul. </a:t>
            </a:r>
          </a:p>
          <a:p>
            <a:pPr algn="just"/>
            <a:r>
              <a:rPr lang="en-US" sz="2000">
                <a:solidFill>
                  <a:schemeClr val="bg1"/>
                </a:solidFill>
              </a:rPr>
              <a:t>● </a:t>
            </a:r>
            <a:r>
              <a:rPr lang="en-US">
                <a:solidFill>
                  <a:schemeClr val="bg1"/>
                </a:solidFill>
              </a:rPr>
              <a:t>Parantezele </a:t>
            </a:r>
            <a:r>
              <a:rPr lang="en-US" err="1">
                <a:solidFill>
                  <a:schemeClr val="bg1"/>
                </a:solidFill>
              </a:rPr>
              <a:t>duble</a:t>
            </a:r>
            <a:r>
              <a:rPr lang="en-US">
                <a:solidFill>
                  <a:schemeClr val="bg1"/>
                </a:solidFill>
              </a:rPr>
              <a:t> (( … )) </a:t>
            </a:r>
            <a:r>
              <a:rPr lang="en-US" err="1">
                <a:solidFill>
                  <a:schemeClr val="bg1"/>
                </a:solidFill>
              </a:rPr>
              <a:t>pentru</a:t>
            </a:r>
            <a:r>
              <a:rPr lang="en-US">
                <a:solidFill>
                  <a:schemeClr val="bg1"/>
                </a:solidFill>
              </a:rPr>
              <a:t> calcule aritmetice rapide.</a:t>
            </a:r>
          </a:p>
          <a:p>
            <a:pPr algn="just"/>
            <a:r>
              <a:rPr lang="en-US" sz="2000">
                <a:solidFill>
                  <a:schemeClr val="bg1"/>
                </a:solidFill>
              </a:rPr>
              <a:t>● Operațiile pe biți, unde s-a putut.</a:t>
            </a:r>
            <a:endParaRPr lang="en-US">
              <a:solidFill>
                <a:schemeClr val="bg1"/>
              </a:solidFill>
            </a:endParaRPr>
          </a:p>
          <a:p>
            <a:pPr algn="just"/>
            <a:r>
              <a:rPr lang="en-US" sz="2000">
                <a:solidFill>
                  <a:schemeClr val="bg1"/>
                </a:solidFill>
              </a:rPr>
              <a:t>● Afișarea datelor în fișiere, folosind funcția printf din C.</a:t>
            </a:r>
          </a:p>
          <a:p>
            <a:pPr algn="just"/>
            <a:r>
              <a:rPr lang="en-US" sz="2000">
                <a:solidFill>
                  <a:schemeClr val="bg1"/>
                </a:solidFill>
              </a:rPr>
              <a:t>● Folosirea funcției time din Unix, pentru a măsura precis timpul de execuție</a:t>
            </a:r>
            <a:endParaRPr lang="en-US">
              <a:solidFill>
                <a:schemeClr val="bg1"/>
              </a:solidFill>
            </a:endParaRPr>
          </a:p>
        </p:txBody>
      </p:sp>
      <p:pic>
        <p:nvPicPr>
          <p:cNvPr id="6" name="Picture 5" descr="File:C Programming Language.svg - Wikimedia Commons">
            <a:extLst>
              <a:ext uri="{FF2B5EF4-FFF2-40B4-BE49-F238E27FC236}">
                <a16:creationId xmlns:a16="http://schemas.microsoft.com/office/drawing/2014/main" id="{8E5E89EF-66E8-AA99-4A08-9DF1D001D135}"/>
              </a:ext>
            </a:extLst>
          </p:cNvPr>
          <p:cNvPicPr>
            <a:picLocks noChangeAspect="1"/>
          </p:cNvPicPr>
          <p:nvPr/>
        </p:nvPicPr>
        <p:blipFill>
          <a:blip r:embed="rId6"/>
          <a:stretch>
            <a:fillRect/>
          </a:stretch>
        </p:blipFill>
        <p:spPr>
          <a:xfrm>
            <a:off x="7217577" y="3419264"/>
            <a:ext cx="362120" cy="383614"/>
          </a:xfrm>
          <a:prstGeom prst="rect">
            <a:avLst/>
          </a:prstGeom>
        </p:spPr>
      </p:pic>
      <p:sp>
        <p:nvSpPr>
          <p:cNvPr id="7" name="TextBox 6">
            <a:extLst>
              <a:ext uri="{FF2B5EF4-FFF2-40B4-BE49-F238E27FC236}">
                <a16:creationId xmlns:a16="http://schemas.microsoft.com/office/drawing/2014/main" id="{27A1C317-A47D-78F8-3D35-535CC86234D5}"/>
              </a:ext>
            </a:extLst>
          </p:cNvPr>
          <p:cNvSpPr txBox="1"/>
          <p:nvPr/>
        </p:nvSpPr>
        <p:spPr>
          <a:xfrm>
            <a:off x="973241" y="5394975"/>
            <a:ext cx="2408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a:solidFill>
                  <a:schemeClr val="bg1"/>
                </a:solidFill>
              </a:rPr>
              <a:t>&lt;&lt;</a:t>
            </a:r>
          </a:p>
        </p:txBody>
      </p:sp>
      <p:sp>
        <p:nvSpPr>
          <p:cNvPr id="8" name="TextBox 7">
            <a:extLst>
              <a:ext uri="{FF2B5EF4-FFF2-40B4-BE49-F238E27FC236}">
                <a16:creationId xmlns:a16="http://schemas.microsoft.com/office/drawing/2014/main" id="{192CDE54-6EB5-6B9B-EC03-86216338B877}"/>
              </a:ext>
            </a:extLst>
          </p:cNvPr>
          <p:cNvSpPr txBox="1"/>
          <p:nvPr/>
        </p:nvSpPr>
        <p:spPr>
          <a:xfrm>
            <a:off x="9606633" y="5305544"/>
            <a:ext cx="24175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a:solidFill>
                  <a:schemeClr val="bg1"/>
                </a:solidFill>
              </a:rPr>
              <a:t>&gt;&gt;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2">
          <a:extLst>
            <a:ext uri="{FF2B5EF4-FFF2-40B4-BE49-F238E27FC236}">
              <a16:creationId xmlns:a16="http://schemas.microsoft.com/office/drawing/2014/main" id="{C6072B84-9A61-FF4A-3AEE-E4799EAC7507}"/>
            </a:ext>
          </a:extLst>
        </p:cNvPr>
        <p:cNvGrpSpPr/>
        <p:nvPr/>
      </p:nvGrpSpPr>
      <p:grpSpPr>
        <a:xfrm>
          <a:off x="0" y="0"/>
          <a:ext cx="0" cy="0"/>
          <a:chOff x="0" y="0"/>
          <a:chExt cx="0" cy="0"/>
        </a:xfrm>
      </p:grpSpPr>
      <p:grpSp>
        <p:nvGrpSpPr>
          <p:cNvPr id="1383" name="Google Shape;1383;p23">
            <a:extLst>
              <a:ext uri="{FF2B5EF4-FFF2-40B4-BE49-F238E27FC236}">
                <a16:creationId xmlns:a16="http://schemas.microsoft.com/office/drawing/2014/main" id="{A38EDE7F-BF76-2E65-9C38-D5C485C2D0E5}"/>
              </a:ext>
            </a:extLst>
          </p:cNvPr>
          <p:cNvGrpSpPr/>
          <p:nvPr/>
        </p:nvGrpSpPr>
        <p:grpSpPr>
          <a:xfrm rot="10800000">
            <a:off x="0" y="0"/>
            <a:ext cx="12192000" cy="6954441"/>
            <a:chOff x="0" y="-38100"/>
            <a:chExt cx="4816593" cy="2747433"/>
          </a:xfrm>
        </p:grpSpPr>
        <p:sp>
          <p:nvSpPr>
            <p:cNvPr id="1384" name="Google Shape;1384;p23">
              <a:extLst>
                <a:ext uri="{FF2B5EF4-FFF2-40B4-BE49-F238E27FC236}">
                  <a16:creationId xmlns:a16="http://schemas.microsoft.com/office/drawing/2014/main" id="{5A90110D-FB6E-2BA1-51D3-E47BB83642E2}"/>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85" name="Google Shape;1385;p23">
              <a:extLst>
                <a:ext uri="{FF2B5EF4-FFF2-40B4-BE49-F238E27FC236}">
                  <a16:creationId xmlns:a16="http://schemas.microsoft.com/office/drawing/2014/main" id="{39F4677D-ADF5-6EDA-0858-7104B9C7C753}"/>
                </a:ext>
              </a:extLst>
            </p:cNvPr>
            <p:cNvSpPr txBox="1"/>
            <p:nvPr/>
          </p:nvSpPr>
          <p:spPr>
            <a:xfrm>
              <a:off x="0" y="-38100"/>
              <a:ext cx="4816593" cy="2747433"/>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pic>
        <p:nvPicPr>
          <p:cNvPr id="1386" name="Google Shape;1386;p23">
            <a:extLst>
              <a:ext uri="{FF2B5EF4-FFF2-40B4-BE49-F238E27FC236}">
                <a16:creationId xmlns:a16="http://schemas.microsoft.com/office/drawing/2014/main" id="{34615311-31CF-D500-601B-7ADAD49D0924}"/>
              </a:ext>
            </a:extLst>
          </p:cNvPr>
          <p:cNvPicPr preferRelativeResize="0"/>
          <p:nvPr/>
        </p:nvPicPr>
        <p:blipFill>
          <a:blip r:embed="rId3">
            <a:alphaModFix/>
          </a:blip>
          <a:stretch>
            <a:fillRect/>
          </a:stretch>
        </p:blipFill>
        <p:spPr>
          <a:xfrm>
            <a:off x="-1356763" y="-48"/>
            <a:ext cx="15123941" cy="6845634"/>
          </a:xfrm>
          <a:prstGeom prst="rect">
            <a:avLst/>
          </a:prstGeom>
          <a:noFill/>
          <a:ln>
            <a:noFill/>
          </a:ln>
        </p:spPr>
      </p:pic>
      <p:sp>
        <p:nvSpPr>
          <p:cNvPr id="1387" name="Google Shape;1387;p23">
            <a:extLst>
              <a:ext uri="{FF2B5EF4-FFF2-40B4-BE49-F238E27FC236}">
                <a16:creationId xmlns:a16="http://schemas.microsoft.com/office/drawing/2014/main" id="{973AA9C1-D88F-3971-C5EB-9ADC133220A7}"/>
              </a:ext>
            </a:extLst>
          </p:cNvPr>
          <p:cNvSpPr/>
          <p:nvPr/>
        </p:nvSpPr>
        <p:spPr>
          <a:xfrm>
            <a:off x="-6772512" y="-2775271"/>
            <a:ext cx="12871827" cy="12871827"/>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sp>
      <p:pic>
        <p:nvPicPr>
          <p:cNvPr id="1388" name="Google Shape;1388;p23">
            <a:extLst>
              <a:ext uri="{FF2B5EF4-FFF2-40B4-BE49-F238E27FC236}">
                <a16:creationId xmlns:a16="http://schemas.microsoft.com/office/drawing/2014/main" id="{5F2F1556-ECBB-CB8C-CC3B-74F206B1B39D}"/>
              </a:ext>
            </a:extLst>
          </p:cNvPr>
          <p:cNvPicPr preferRelativeResize="0"/>
          <p:nvPr/>
        </p:nvPicPr>
        <p:blipFill>
          <a:blip r:embed="rId5">
            <a:alphaModFix/>
          </a:blip>
          <a:stretch>
            <a:fillRect/>
          </a:stretch>
        </p:blipFill>
        <p:spPr>
          <a:xfrm>
            <a:off x="225166" y="3478965"/>
            <a:ext cx="851550" cy="4438650"/>
          </a:xfrm>
          <a:prstGeom prst="rect">
            <a:avLst/>
          </a:prstGeom>
          <a:noFill/>
          <a:ln>
            <a:noFill/>
          </a:ln>
        </p:spPr>
      </p:pic>
      <p:pic>
        <p:nvPicPr>
          <p:cNvPr id="1389" name="Google Shape;1389;p23">
            <a:extLst>
              <a:ext uri="{FF2B5EF4-FFF2-40B4-BE49-F238E27FC236}">
                <a16:creationId xmlns:a16="http://schemas.microsoft.com/office/drawing/2014/main" id="{475ABBCF-5EEE-DE55-0E91-240CBEA5189F}"/>
              </a:ext>
            </a:extLst>
          </p:cNvPr>
          <p:cNvPicPr preferRelativeResize="0"/>
          <p:nvPr/>
        </p:nvPicPr>
        <p:blipFill>
          <a:blip r:embed="rId6">
            <a:alphaModFix/>
          </a:blip>
          <a:stretch>
            <a:fillRect/>
          </a:stretch>
        </p:blipFill>
        <p:spPr>
          <a:xfrm>
            <a:off x="10573585" y="754924"/>
            <a:ext cx="3310100" cy="1008483"/>
          </a:xfrm>
          <a:prstGeom prst="rect">
            <a:avLst/>
          </a:prstGeom>
          <a:noFill/>
          <a:ln>
            <a:noFill/>
          </a:ln>
        </p:spPr>
      </p:pic>
      <p:sp>
        <p:nvSpPr>
          <p:cNvPr id="1397" name="Google Shape;1397;p23">
            <a:extLst>
              <a:ext uri="{FF2B5EF4-FFF2-40B4-BE49-F238E27FC236}">
                <a16:creationId xmlns:a16="http://schemas.microsoft.com/office/drawing/2014/main" id="{2EA574E5-E700-148E-88DA-805B56518735}"/>
              </a:ext>
            </a:extLst>
          </p:cNvPr>
          <p:cNvSpPr txBox="1"/>
          <p:nvPr/>
        </p:nvSpPr>
        <p:spPr>
          <a:xfrm>
            <a:off x="5094230" y="716050"/>
            <a:ext cx="4696686" cy="71558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r>
              <a:rPr lang="en-US" sz="4650">
                <a:solidFill>
                  <a:srgbClr val="60C7F6"/>
                </a:solidFill>
                <a:latin typeface="Oswald"/>
              </a:rPr>
              <a:t>Experimente</a:t>
            </a:r>
          </a:p>
        </p:txBody>
      </p:sp>
      <p:grpSp>
        <p:nvGrpSpPr>
          <p:cNvPr id="1399" name="Google Shape;1399;p23">
            <a:extLst>
              <a:ext uri="{FF2B5EF4-FFF2-40B4-BE49-F238E27FC236}">
                <a16:creationId xmlns:a16="http://schemas.microsoft.com/office/drawing/2014/main" id="{E1955FEC-D43B-7AA9-30C4-E923D9CACDE4}"/>
              </a:ext>
            </a:extLst>
          </p:cNvPr>
          <p:cNvGrpSpPr/>
          <p:nvPr/>
        </p:nvGrpSpPr>
        <p:grpSpPr>
          <a:xfrm>
            <a:off x="5358545" y="1578220"/>
            <a:ext cx="2076397" cy="53351"/>
            <a:chOff x="0" y="0"/>
            <a:chExt cx="4152794" cy="106703"/>
          </a:xfrm>
        </p:grpSpPr>
        <p:grpSp>
          <p:nvGrpSpPr>
            <p:cNvPr id="1400" name="Google Shape;1400;p23">
              <a:extLst>
                <a:ext uri="{FF2B5EF4-FFF2-40B4-BE49-F238E27FC236}">
                  <a16:creationId xmlns:a16="http://schemas.microsoft.com/office/drawing/2014/main" id="{FFCD0925-1A72-D431-2D90-F8083AD5F23B}"/>
                </a:ext>
              </a:extLst>
            </p:cNvPr>
            <p:cNvGrpSpPr/>
            <p:nvPr/>
          </p:nvGrpSpPr>
          <p:grpSpPr>
            <a:xfrm>
              <a:off x="0" y="0"/>
              <a:ext cx="106703" cy="106703"/>
              <a:chOff x="0" y="0"/>
              <a:chExt cx="812800" cy="812800"/>
            </a:xfrm>
          </p:grpSpPr>
          <p:sp>
            <p:nvSpPr>
              <p:cNvPr id="1401" name="Google Shape;1401;p23">
                <a:extLst>
                  <a:ext uri="{FF2B5EF4-FFF2-40B4-BE49-F238E27FC236}">
                    <a16:creationId xmlns:a16="http://schemas.microsoft.com/office/drawing/2014/main" id="{B32D9C9C-8968-7699-9838-B634EF7FA36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2" name="Google Shape;1402;p23">
                <a:extLst>
                  <a:ext uri="{FF2B5EF4-FFF2-40B4-BE49-F238E27FC236}">
                    <a16:creationId xmlns:a16="http://schemas.microsoft.com/office/drawing/2014/main" id="{15A064A6-956C-9EE4-14E9-08AD517C6FB9}"/>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3" name="Google Shape;1403;p23">
              <a:extLst>
                <a:ext uri="{FF2B5EF4-FFF2-40B4-BE49-F238E27FC236}">
                  <a16:creationId xmlns:a16="http://schemas.microsoft.com/office/drawing/2014/main" id="{4EB8BCC5-FB87-F572-985E-61BC5CB8B092}"/>
                </a:ext>
              </a:extLst>
            </p:cNvPr>
            <p:cNvGrpSpPr/>
            <p:nvPr/>
          </p:nvGrpSpPr>
          <p:grpSpPr>
            <a:xfrm>
              <a:off x="1348697" y="0"/>
              <a:ext cx="106703" cy="106703"/>
              <a:chOff x="0" y="0"/>
              <a:chExt cx="812800" cy="812800"/>
            </a:xfrm>
          </p:grpSpPr>
          <p:sp>
            <p:nvSpPr>
              <p:cNvPr id="1404" name="Google Shape;1404;p23">
                <a:extLst>
                  <a:ext uri="{FF2B5EF4-FFF2-40B4-BE49-F238E27FC236}">
                    <a16:creationId xmlns:a16="http://schemas.microsoft.com/office/drawing/2014/main" id="{BFB7F8D9-B82F-5FF0-8D74-FA6772D95FC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5" name="Google Shape;1405;p23">
                <a:extLst>
                  <a:ext uri="{FF2B5EF4-FFF2-40B4-BE49-F238E27FC236}">
                    <a16:creationId xmlns:a16="http://schemas.microsoft.com/office/drawing/2014/main" id="{F14763A3-C196-B996-F415-7A5064DAA7F0}"/>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6" name="Google Shape;1406;p23">
              <a:extLst>
                <a:ext uri="{FF2B5EF4-FFF2-40B4-BE49-F238E27FC236}">
                  <a16:creationId xmlns:a16="http://schemas.microsoft.com/office/drawing/2014/main" id="{59006AC5-0ED5-A701-A823-3758BDFA9EE2}"/>
                </a:ext>
              </a:extLst>
            </p:cNvPr>
            <p:cNvGrpSpPr/>
            <p:nvPr/>
          </p:nvGrpSpPr>
          <p:grpSpPr>
            <a:xfrm>
              <a:off x="1798263" y="0"/>
              <a:ext cx="106703" cy="106703"/>
              <a:chOff x="0" y="0"/>
              <a:chExt cx="812800" cy="812800"/>
            </a:xfrm>
          </p:grpSpPr>
          <p:sp>
            <p:nvSpPr>
              <p:cNvPr id="1407" name="Google Shape;1407;p23">
                <a:extLst>
                  <a:ext uri="{FF2B5EF4-FFF2-40B4-BE49-F238E27FC236}">
                    <a16:creationId xmlns:a16="http://schemas.microsoft.com/office/drawing/2014/main" id="{E4824DFD-55BE-0606-DB07-EEAA5FFB3D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08" name="Google Shape;1408;p23">
                <a:extLst>
                  <a:ext uri="{FF2B5EF4-FFF2-40B4-BE49-F238E27FC236}">
                    <a16:creationId xmlns:a16="http://schemas.microsoft.com/office/drawing/2014/main" id="{A7170317-BD96-19D4-CD53-45155D4F07B1}"/>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09" name="Google Shape;1409;p23">
              <a:extLst>
                <a:ext uri="{FF2B5EF4-FFF2-40B4-BE49-F238E27FC236}">
                  <a16:creationId xmlns:a16="http://schemas.microsoft.com/office/drawing/2014/main" id="{CD7A4BE2-C25D-8708-4972-1F9B425F7CF2}"/>
                </a:ext>
              </a:extLst>
            </p:cNvPr>
            <p:cNvGrpSpPr/>
            <p:nvPr/>
          </p:nvGrpSpPr>
          <p:grpSpPr>
            <a:xfrm>
              <a:off x="2247828" y="0"/>
              <a:ext cx="106703" cy="106703"/>
              <a:chOff x="0" y="0"/>
              <a:chExt cx="812800" cy="812800"/>
            </a:xfrm>
          </p:grpSpPr>
          <p:sp>
            <p:nvSpPr>
              <p:cNvPr id="1410" name="Google Shape;1410;p23">
                <a:extLst>
                  <a:ext uri="{FF2B5EF4-FFF2-40B4-BE49-F238E27FC236}">
                    <a16:creationId xmlns:a16="http://schemas.microsoft.com/office/drawing/2014/main" id="{F100A58A-CF65-4829-AA42-3584F8D64AC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1" name="Google Shape;1411;p23">
                <a:extLst>
                  <a:ext uri="{FF2B5EF4-FFF2-40B4-BE49-F238E27FC236}">
                    <a16:creationId xmlns:a16="http://schemas.microsoft.com/office/drawing/2014/main" id="{35C3C2E8-B1A9-CC71-B035-5CA21DDA5D6B}"/>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2" name="Google Shape;1412;p23">
              <a:extLst>
                <a:ext uri="{FF2B5EF4-FFF2-40B4-BE49-F238E27FC236}">
                  <a16:creationId xmlns:a16="http://schemas.microsoft.com/office/drawing/2014/main" id="{016BB7C8-C334-5380-3E1A-DC30198A2C2A}"/>
                </a:ext>
              </a:extLst>
            </p:cNvPr>
            <p:cNvGrpSpPr/>
            <p:nvPr/>
          </p:nvGrpSpPr>
          <p:grpSpPr>
            <a:xfrm>
              <a:off x="2697394" y="0"/>
              <a:ext cx="106703" cy="106703"/>
              <a:chOff x="0" y="0"/>
              <a:chExt cx="812800" cy="812800"/>
            </a:xfrm>
          </p:grpSpPr>
          <p:sp>
            <p:nvSpPr>
              <p:cNvPr id="1413" name="Google Shape;1413;p23">
                <a:extLst>
                  <a:ext uri="{FF2B5EF4-FFF2-40B4-BE49-F238E27FC236}">
                    <a16:creationId xmlns:a16="http://schemas.microsoft.com/office/drawing/2014/main" id="{755EC084-65DA-DEFA-22A4-1B411496C16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4" name="Google Shape;1414;p23">
                <a:extLst>
                  <a:ext uri="{FF2B5EF4-FFF2-40B4-BE49-F238E27FC236}">
                    <a16:creationId xmlns:a16="http://schemas.microsoft.com/office/drawing/2014/main" id="{4D79A674-1E58-48F0-D791-6278AE0343A8}"/>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5" name="Google Shape;1415;p23">
              <a:extLst>
                <a:ext uri="{FF2B5EF4-FFF2-40B4-BE49-F238E27FC236}">
                  <a16:creationId xmlns:a16="http://schemas.microsoft.com/office/drawing/2014/main" id="{0DCB2219-9003-586B-3FFE-6D3089441359}"/>
                </a:ext>
              </a:extLst>
            </p:cNvPr>
            <p:cNvGrpSpPr/>
            <p:nvPr/>
          </p:nvGrpSpPr>
          <p:grpSpPr>
            <a:xfrm>
              <a:off x="3146959" y="0"/>
              <a:ext cx="106703" cy="106703"/>
              <a:chOff x="0" y="0"/>
              <a:chExt cx="812800" cy="812800"/>
            </a:xfrm>
          </p:grpSpPr>
          <p:sp>
            <p:nvSpPr>
              <p:cNvPr id="1416" name="Google Shape;1416;p23">
                <a:extLst>
                  <a:ext uri="{FF2B5EF4-FFF2-40B4-BE49-F238E27FC236}">
                    <a16:creationId xmlns:a16="http://schemas.microsoft.com/office/drawing/2014/main" id="{6A91AC38-1E50-2148-8177-08974E1DDC3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17" name="Google Shape;1417;p23">
                <a:extLst>
                  <a:ext uri="{FF2B5EF4-FFF2-40B4-BE49-F238E27FC236}">
                    <a16:creationId xmlns:a16="http://schemas.microsoft.com/office/drawing/2014/main" id="{E069E041-121A-C93B-2BE7-1C1B6528033F}"/>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18" name="Google Shape;1418;p23">
              <a:extLst>
                <a:ext uri="{FF2B5EF4-FFF2-40B4-BE49-F238E27FC236}">
                  <a16:creationId xmlns:a16="http://schemas.microsoft.com/office/drawing/2014/main" id="{5B95E178-CF20-358F-1036-4F90F29422C4}"/>
                </a:ext>
              </a:extLst>
            </p:cNvPr>
            <p:cNvGrpSpPr/>
            <p:nvPr/>
          </p:nvGrpSpPr>
          <p:grpSpPr>
            <a:xfrm>
              <a:off x="449566" y="0"/>
              <a:ext cx="106703" cy="106703"/>
              <a:chOff x="0" y="0"/>
              <a:chExt cx="812800" cy="812800"/>
            </a:xfrm>
          </p:grpSpPr>
          <p:sp>
            <p:nvSpPr>
              <p:cNvPr id="1419" name="Google Shape;1419;p23">
                <a:extLst>
                  <a:ext uri="{FF2B5EF4-FFF2-40B4-BE49-F238E27FC236}">
                    <a16:creationId xmlns:a16="http://schemas.microsoft.com/office/drawing/2014/main" id="{E587DAD9-6E9B-1726-6766-6D77CFB9B8B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0" name="Google Shape;1420;p23">
                <a:extLst>
                  <a:ext uri="{FF2B5EF4-FFF2-40B4-BE49-F238E27FC236}">
                    <a16:creationId xmlns:a16="http://schemas.microsoft.com/office/drawing/2014/main" id="{E43811DC-ACD1-9720-4A57-A0372DF6FEA8}"/>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1" name="Google Shape;1421;p23">
              <a:extLst>
                <a:ext uri="{FF2B5EF4-FFF2-40B4-BE49-F238E27FC236}">
                  <a16:creationId xmlns:a16="http://schemas.microsoft.com/office/drawing/2014/main" id="{07622CE0-3A76-B8F3-EF01-65417A302945}"/>
                </a:ext>
              </a:extLst>
            </p:cNvPr>
            <p:cNvGrpSpPr/>
            <p:nvPr/>
          </p:nvGrpSpPr>
          <p:grpSpPr>
            <a:xfrm>
              <a:off x="899131" y="0"/>
              <a:ext cx="106703" cy="106703"/>
              <a:chOff x="0" y="0"/>
              <a:chExt cx="812800" cy="812800"/>
            </a:xfrm>
          </p:grpSpPr>
          <p:sp>
            <p:nvSpPr>
              <p:cNvPr id="1422" name="Google Shape;1422;p23">
                <a:extLst>
                  <a:ext uri="{FF2B5EF4-FFF2-40B4-BE49-F238E27FC236}">
                    <a16:creationId xmlns:a16="http://schemas.microsoft.com/office/drawing/2014/main" id="{387ADC90-3394-10DB-924B-7C4A52D39F4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3" name="Google Shape;1423;p23">
                <a:extLst>
                  <a:ext uri="{FF2B5EF4-FFF2-40B4-BE49-F238E27FC236}">
                    <a16:creationId xmlns:a16="http://schemas.microsoft.com/office/drawing/2014/main" id="{948D4141-D2CD-EDB0-6814-244C49FC25F2}"/>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4" name="Google Shape;1424;p23">
              <a:extLst>
                <a:ext uri="{FF2B5EF4-FFF2-40B4-BE49-F238E27FC236}">
                  <a16:creationId xmlns:a16="http://schemas.microsoft.com/office/drawing/2014/main" id="{8FCBE193-7D16-B9FC-DD7C-7BEB5B43991D}"/>
                </a:ext>
              </a:extLst>
            </p:cNvPr>
            <p:cNvGrpSpPr/>
            <p:nvPr/>
          </p:nvGrpSpPr>
          <p:grpSpPr>
            <a:xfrm>
              <a:off x="3596525" y="0"/>
              <a:ext cx="106703" cy="106703"/>
              <a:chOff x="0" y="0"/>
              <a:chExt cx="812800" cy="812800"/>
            </a:xfrm>
          </p:grpSpPr>
          <p:sp>
            <p:nvSpPr>
              <p:cNvPr id="1425" name="Google Shape;1425;p23">
                <a:extLst>
                  <a:ext uri="{FF2B5EF4-FFF2-40B4-BE49-F238E27FC236}">
                    <a16:creationId xmlns:a16="http://schemas.microsoft.com/office/drawing/2014/main" id="{FE010C30-0842-3949-37E4-6966DEEB4B8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6" name="Google Shape;1426;p23">
                <a:extLst>
                  <a:ext uri="{FF2B5EF4-FFF2-40B4-BE49-F238E27FC236}">
                    <a16:creationId xmlns:a16="http://schemas.microsoft.com/office/drawing/2014/main" id="{A7254B14-1F1C-E27A-7FAC-F6F9155F829A}"/>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427" name="Google Shape;1427;p23">
              <a:extLst>
                <a:ext uri="{FF2B5EF4-FFF2-40B4-BE49-F238E27FC236}">
                  <a16:creationId xmlns:a16="http://schemas.microsoft.com/office/drawing/2014/main" id="{DBDD0A5F-252F-6E42-61E2-A90920C74D60}"/>
                </a:ext>
              </a:extLst>
            </p:cNvPr>
            <p:cNvGrpSpPr/>
            <p:nvPr/>
          </p:nvGrpSpPr>
          <p:grpSpPr>
            <a:xfrm>
              <a:off x="4046091" y="0"/>
              <a:ext cx="106703" cy="106703"/>
              <a:chOff x="0" y="0"/>
              <a:chExt cx="812800" cy="812800"/>
            </a:xfrm>
          </p:grpSpPr>
          <p:sp>
            <p:nvSpPr>
              <p:cNvPr id="1428" name="Google Shape;1428;p23">
                <a:extLst>
                  <a:ext uri="{FF2B5EF4-FFF2-40B4-BE49-F238E27FC236}">
                    <a16:creationId xmlns:a16="http://schemas.microsoft.com/office/drawing/2014/main" id="{4AD0DD9C-F3F4-292F-EC4F-945EDCDFF84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60950" tIns="60950" rIns="60950" bIns="609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622"/>
              </a:p>
            </p:txBody>
          </p:sp>
          <p:sp>
            <p:nvSpPr>
              <p:cNvPr id="1429" name="Google Shape;1429;p23">
                <a:extLst>
                  <a:ext uri="{FF2B5EF4-FFF2-40B4-BE49-F238E27FC236}">
                    <a16:creationId xmlns:a16="http://schemas.microsoft.com/office/drawing/2014/main" id="{48FC091F-A63B-847F-8DB7-2FB39B8EEAEE}"/>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a:lstStyle>
              <a:p>
                <a:pPr marL="0" marR="0" lvl="0" indent="0" algn="ctr" rtl="0">
                  <a:lnSpc>
                    <a:spcPct val="147722"/>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pic>
        <p:nvPicPr>
          <p:cNvPr id="1430" name="Google Shape;1430;p23">
            <a:extLst>
              <a:ext uri="{FF2B5EF4-FFF2-40B4-BE49-F238E27FC236}">
                <a16:creationId xmlns:a16="http://schemas.microsoft.com/office/drawing/2014/main" id="{16A981A1-4F5D-6BC4-5C1A-6EE53558EB28}"/>
              </a:ext>
            </a:extLst>
          </p:cNvPr>
          <p:cNvPicPr preferRelativeResize="0"/>
          <p:nvPr/>
        </p:nvPicPr>
        <p:blipFill>
          <a:blip r:embed="rId7">
            <a:alphaModFix/>
          </a:blip>
          <a:stretch>
            <a:fillRect/>
          </a:stretch>
        </p:blipFill>
        <p:spPr>
          <a:xfrm>
            <a:off x="1655839" y="499137"/>
            <a:ext cx="2588850" cy="221550"/>
          </a:xfrm>
          <a:prstGeom prst="rect">
            <a:avLst/>
          </a:prstGeom>
          <a:noFill/>
          <a:ln>
            <a:noFill/>
          </a:ln>
        </p:spPr>
      </p:pic>
      <p:pic>
        <p:nvPicPr>
          <p:cNvPr id="2" name="Graphic 1">
            <a:extLst>
              <a:ext uri="{FF2B5EF4-FFF2-40B4-BE49-F238E27FC236}">
                <a16:creationId xmlns:a16="http://schemas.microsoft.com/office/drawing/2014/main" id="{788E34F1-CBE4-265D-ECBC-C0D23BE779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50454" y="1769452"/>
            <a:ext cx="8647820" cy="4846026"/>
          </a:xfrm>
          <a:prstGeom prst="rect">
            <a:avLst/>
          </a:prstGeom>
        </p:spPr>
      </p:pic>
    </p:spTree>
    <p:extLst>
      <p:ext uri="{BB962C8B-B14F-4D97-AF65-F5344CB8AC3E}">
        <p14:creationId xmlns:p14="http://schemas.microsoft.com/office/powerpoint/2010/main" val="29758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ccentBoxVTI">
      <a:majorFont>
        <a:latin typeface="Avenir Next LT Pro"/>
        <a:ea typeface=""/>
        <a:cs typeface=""/>
      </a:majorFont>
      <a:minorFont>
        <a:latin typeface="Avenir Next LT Pro"/>
        <a:ea typeface=""/>
        <a:cs typeface=""/>
      </a:minorFont>
    </a:fontScheme>
    <a:fmtScheme name="AccentBox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F4FE582F-5DDE-4E50-A331-B77FB79D7361}" vid="{42624B42-66F4-4B9A-A3DB-EB561F1627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6B40607B74BC429BA29107EE76F9BC" ma:contentTypeVersion="11" ma:contentTypeDescription="Create a new document." ma:contentTypeScope="" ma:versionID="a79600a0b8cc2e10a0ba02c63085f3b8">
  <xsd:schema xmlns:xsd="http://www.w3.org/2001/XMLSchema" xmlns:xs="http://www.w3.org/2001/XMLSchema" xmlns:p="http://schemas.microsoft.com/office/2006/metadata/properties" xmlns:ns2="3fdd4eb4-493c-48cf-bddf-25f1a88be6fa" xmlns:ns3="5c9c8bf9-0949-40aa-b44c-7e98f82af279" targetNamespace="http://schemas.microsoft.com/office/2006/metadata/properties" ma:root="true" ma:fieldsID="d0827c8f70edde6f2cdf8cd676e1bd0c" ns2:_="" ns3:_="">
    <xsd:import namespace="3fdd4eb4-493c-48cf-bddf-25f1a88be6fa"/>
    <xsd:import namespace="5c9c8bf9-0949-40aa-b44c-7e98f82af2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dd4eb4-493c-48cf-bddf-25f1a88be6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9c8bf9-0949-40aa-b44c-7e98f82af27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d44ef86-d410-4aab-9776-f81bc4fb9d14}" ma:internalName="TaxCatchAll" ma:showField="CatchAllData" ma:web="5c9c8bf9-0949-40aa-b44c-7e98f82af2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c9c8bf9-0949-40aa-b44c-7e98f82af279" xsi:nil="true"/>
    <lcf76f155ced4ddcb4097134ff3c332f xmlns="3fdd4eb4-493c-48cf-bddf-25f1a88be6f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16363F-48AE-45B5-9978-28DF30789141}">
  <ds:schemaRefs>
    <ds:schemaRef ds:uri="3fdd4eb4-493c-48cf-bddf-25f1a88be6fa"/>
    <ds:schemaRef ds:uri="5c9c8bf9-0949-40aa-b44c-7e98f82af2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789158E-B27D-4A14-8D7F-900788E03765}">
  <ds:schemaRefs>
    <ds:schemaRef ds:uri="3fdd4eb4-493c-48cf-bddf-25f1a88be6fa"/>
    <ds:schemaRef ds:uri="5c9c8bf9-0949-40aa-b44c-7e98f82af2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D1E13A5-8F63-48B3-92D6-018A83981B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Slides>
  <Notes>11</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AccentBoxVTI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Sort prezentare</dc:title>
  <dc:subject/>
  <dc:creator>Tudorache Robert;Danoiu Antonie</dc:creator>
  <dc:description/>
  <cp:revision>19</cp:revision>
  <dcterms:created xsi:type="dcterms:W3CDTF">2021-03-01T13:17:33Z</dcterms:created>
  <dcterms:modified xsi:type="dcterms:W3CDTF">2026-01-11T19:34:07Z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0x010100416B40607B74BC429BA29107EE76F9BC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8</vt:i4>
  </property>
  <property fmtid="{D5CDD505-2E9C-101B-9397-08002B2CF9AE}" pid="13" name="MediaServiceImageTags">
    <vt:lpwstr/>
  </property>
</Properties>
</file>